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omments/comment1.xml" ContentType="application/vnd.openxmlformats-officedocument.presentationml.comment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omments/comment2.xml" ContentType="application/vnd.openxmlformats-officedocument.presentationml.comment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38" r:id="rId1"/>
    <p:sldMasterId id="2147483739" r:id="rId2"/>
  </p:sldMasterIdLst>
  <p:notesMasterIdLst>
    <p:notesMasterId r:id="rId24"/>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Lst>
  <p:sldSz cx="12192000" cy="6858000"/>
  <p:notesSz cx="6858000" cy="9144000"/>
  <p:embeddedFontLst>
    <p:embeddedFont>
      <p:font typeface="Calibri" panose="020F0502020204030204" pitchFamily="34" charset="0"/>
      <p:regular r:id="rId25"/>
      <p:bold r:id="rId26"/>
      <p:italic r:id="rId27"/>
      <p:boldItalic r:id="rId28"/>
    </p:embeddedFont>
    <p:embeddedFont>
      <p:font typeface="Lucida Sans" panose="020B0602030504020204" pitchFamily="34" charset="0"/>
      <p:regular r:id="rId29"/>
      <p:bold r:id="rId30"/>
      <p:italic r:id="rId31"/>
      <p:boldItalic r:id="rId32"/>
    </p:embeddedFont>
    <p:embeddedFont>
      <p:font typeface="Quattrocento Sans" panose="020B0604020202020204" charset="0"/>
      <p:regular r:id="rId33"/>
      <p:bold r:id="rId34"/>
      <p:italic r:id="rId35"/>
      <p:boldItalic r:id="rId36"/>
    </p:embeddedFont>
    <p:embeddedFont>
      <p:font typeface="Roboto" panose="02000000000000000000" pitchFamily="2" charset="0"/>
      <p:regular r:id="rId37"/>
      <p:bold r:id="rId38"/>
      <p:italic r:id="rId39"/>
      <p:boldItalic r:id="rId4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 initials="" lastIdx="2"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58918FB-7010-484D-BFD5-D14823A185E9}">
  <a:tblStyle styleId="{058918FB-7010-484D-BFD5-D14823A185E9}" styleName="Table_0">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8EBF5"/>
          </a:solidFill>
        </a:fill>
      </a:tcStyle>
    </a:wholeTbl>
    <a:band1H>
      <a:tcTxStyle b="off" i="off"/>
      <a:tcStyle>
        <a:tcBdr/>
        <a:fill>
          <a:solidFill>
            <a:srgbClr val="CDD4EA"/>
          </a:solidFill>
        </a:fill>
      </a:tcStyle>
    </a:band1H>
    <a:band2H>
      <a:tcTxStyle b="off" i="off"/>
      <a:tcStyle>
        <a:tcBdr/>
      </a:tcStyle>
    </a:band2H>
    <a:band1V>
      <a:tcTxStyle b="off" i="off"/>
      <a:tcStyle>
        <a:tcBdr/>
        <a:fill>
          <a:solidFill>
            <a:srgbClr val="CDD4EA"/>
          </a:solidFill>
        </a:fill>
      </a:tcStyle>
    </a:band1V>
    <a:band2V>
      <a:tcTxStyle b="off" i="off"/>
      <a:tcStyle>
        <a:tcBdr/>
      </a:tcStyle>
    </a:band2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b="off" i="off"/>
      <a:tcStyle>
        <a:tcBdr/>
      </a:tcStyle>
    </a:seCell>
    <a:swCell>
      <a:tcTxStyle b="off" i="off"/>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1" d="100"/>
          <a:sy n="81" d="100"/>
        </p:scale>
        <p:origin x="725"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font" Target="fonts/font2.fntdata"/><Relationship Id="rId39" Type="http://schemas.openxmlformats.org/officeDocument/2006/relationships/font" Target="fonts/font15.fntdata"/><Relationship Id="rId21" Type="http://schemas.openxmlformats.org/officeDocument/2006/relationships/slide" Target="slides/slide19.xml"/><Relationship Id="rId34" Type="http://schemas.openxmlformats.org/officeDocument/2006/relationships/font" Target="fonts/font10.fntdata"/><Relationship Id="rId42" Type="http://schemas.openxmlformats.org/officeDocument/2006/relationships/presProps" Target="pres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font" Target="fonts/font13.fntdata"/><Relationship Id="rId40" Type="http://schemas.openxmlformats.org/officeDocument/2006/relationships/font" Target="fonts/font16.fntdata"/><Relationship Id="rId45"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font" Target="fonts/font4.fntdata"/><Relationship Id="rId36" Type="http://schemas.openxmlformats.org/officeDocument/2006/relationships/font" Target="fonts/font12.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7.fntdata"/><Relationship Id="rId44"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 Id="rId43"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font" Target="fonts/font14.fntdata"/><Relationship Id="rId20" Type="http://schemas.openxmlformats.org/officeDocument/2006/relationships/slide" Target="slides/slide18.xml"/><Relationship Id="rId41" Type="http://schemas.openxmlformats.org/officeDocument/2006/relationships/commentAuthors" Target="commentAuthors.xml"/></Relationships>
</file>

<file path=ppt/comments/comment1.xml><?xml version="1.0" encoding="utf-8"?>
<p:cmLst xmlns:a="http://schemas.openxmlformats.org/drawingml/2006/main" xmlns:r="http://schemas.openxmlformats.org/officeDocument/2006/relationships" xmlns:p="http://schemas.openxmlformats.org/presentationml/2006/main">
  <p:cm authorId="0" dt="2019-12-27T09:34:28.342" idx="1">
    <p:pos x="6000" y="0"/>
    <p:text>Incomplete
-Mohini Agarwal</p:text>
  </p:cm>
</p:cmLst>
</file>

<file path=ppt/comments/comment2.xml><?xml version="1.0" encoding="utf-8"?>
<p:cmLst xmlns:a="http://schemas.openxmlformats.org/drawingml/2006/main" xmlns:r="http://schemas.openxmlformats.org/officeDocument/2006/relationships" xmlns:p="http://schemas.openxmlformats.org/presentationml/2006/main">
  <p:cm authorId="0" dt="2019-12-27T09:34:28.341" idx="2">
    <p:pos x="6000" y="0"/>
    <p:text>Incomplete
-Mohini Agarwal</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7"/>
        <p:cNvGrpSpPr/>
        <p:nvPr/>
      </p:nvGrpSpPr>
      <p:grpSpPr>
        <a:xfrm>
          <a:off x="0" y="0"/>
          <a:ext cx="0" cy="0"/>
          <a:chOff x="0" y="0"/>
          <a:chExt cx="0" cy="0"/>
        </a:xfrm>
      </p:grpSpPr>
      <p:sp>
        <p:nvSpPr>
          <p:cNvPr id="678" name="Google Shape;678;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79" name="Google Shape;679;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5"/>
        <p:cNvGrpSpPr/>
        <p:nvPr/>
      </p:nvGrpSpPr>
      <p:grpSpPr>
        <a:xfrm>
          <a:off x="0" y="0"/>
          <a:ext cx="0" cy="0"/>
          <a:chOff x="0" y="0"/>
          <a:chExt cx="0" cy="0"/>
        </a:xfrm>
      </p:grpSpPr>
      <p:sp>
        <p:nvSpPr>
          <p:cNvPr id="846" name="Google Shape;846;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keyword cheap appearing in the Cost/Quality topic. </a:t>
            </a:r>
            <a:endParaRPr/>
          </a:p>
          <a:p>
            <a:pPr marL="0" lvl="0" indent="0" algn="l" rtl="0">
              <a:lnSpc>
                <a:spcPct val="100000"/>
              </a:lnSpc>
              <a:spcBef>
                <a:spcPts val="0"/>
              </a:spcBef>
              <a:spcAft>
                <a:spcPts val="0"/>
              </a:spcAft>
              <a:buSzPts val="1400"/>
              <a:buNone/>
            </a:pPr>
            <a:r>
              <a:rPr lang="en-US"/>
              <a:t>Remember it was the keyword expensive that showed up in the US.</a:t>
            </a:r>
            <a:endParaRPr/>
          </a:p>
          <a:p>
            <a:pPr marL="0" lvl="0" indent="0" algn="l" rtl="0">
              <a:lnSpc>
                <a:spcPct val="100000"/>
              </a:lnSpc>
              <a:spcBef>
                <a:spcPts val="0"/>
              </a:spcBef>
              <a:spcAft>
                <a:spcPts val="0"/>
              </a:spcAft>
              <a:buSzPts val="1400"/>
              <a:buNone/>
            </a:pPr>
            <a:endParaRPr/>
          </a:p>
        </p:txBody>
      </p:sp>
      <p:sp>
        <p:nvSpPr>
          <p:cNvPr id="847" name="Google Shape;847;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0"/>
        <p:cNvGrpSpPr/>
        <p:nvPr/>
      </p:nvGrpSpPr>
      <p:grpSpPr>
        <a:xfrm>
          <a:off x="0" y="0"/>
          <a:ext cx="0" cy="0"/>
          <a:chOff x="0" y="0"/>
          <a:chExt cx="0" cy="0"/>
        </a:xfrm>
      </p:grpSpPr>
      <p:sp>
        <p:nvSpPr>
          <p:cNvPr id="861" name="Google Shape;861;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Hate towards capitalism and how its affecting them</a:t>
            </a:r>
            <a:endParaRPr/>
          </a:p>
          <a:p>
            <a:pPr marL="0" lvl="0" indent="0" algn="l" rtl="0">
              <a:lnSpc>
                <a:spcPct val="100000"/>
              </a:lnSpc>
              <a:spcBef>
                <a:spcPts val="0"/>
              </a:spcBef>
              <a:spcAft>
                <a:spcPts val="0"/>
              </a:spcAft>
              <a:buSzPts val="1400"/>
              <a:buNone/>
            </a:pPr>
            <a:r>
              <a:rPr lang="en-US"/>
              <a:t>US politics and elections, how it will affect them. President Obama used to support the African healthcare system a lot, and it’s quite natural that people became sceptical when Trump came to power. </a:t>
            </a:r>
            <a:endParaRPr/>
          </a:p>
          <a:p>
            <a:pPr marL="0" lvl="0" indent="0" algn="l" rtl="0">
              <a:lnSpc>
                <a:spcPct val="100000"/>
              </a:lnSpc>
              <a:spcBef>
                <a:spcPts val="0"/>
              </a:spcBef>
              <a:spcAft>
                <a:spcPts val="0"/>
              </a:spcAft>
              <a:buSzPts val="1400"/>
              <a:buNone/>
            </a:pPr>
            <a:r>
              <a:rPr lang="en-US"/>
              <a:t>Interesting was a controversial topic - around a Dutch physician who tried to raise awareness about the effects of improperly conducted religious circumcision.</a:t>
            </a:r>
            <a:endParaRPr/>
          </a:p>
          <a:p>
            <a:pPr marL="0" lvl="0" indent="0" algn="l" rtl="0">
              <a:lnSpc>
                <a:spcPct val="100000"/>
              </a:lnSpc>
              <a:spcBef>
                <a:spcPts val="0"/>
              </a:spcBef>
              <a:spcAft>
                <a:spcPts val="0"/>
              </a:spcAft>
              <a:buSzPts val="1400"/>
              <a:buNone/>
            </a:pPr>
            <a:endParaRPr/>
          </a:p>
        </p:txBody>
      </p:sp>
      <p:sp>
        <p:nvSpPr>
          <p:cNvPr id="862" name="Google Shape;862;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2"/>
        <p:cNvGrpSpPr/>
        <p:nvPr/>
      </p:nvGrpSpPr>
      <p:grpSpPr>
        <a:xfrm>
          <a:off x="0" y="0"/>
          <a:ext cx="0" cy="0"/>
          <a:chOff x="0" y="0"/>
          <a:chExt cx="0" cy="0"/>
        </a:xfrm>
      </p:grpSpPr>
      <p:sp>
        <p:nvSpPr>
          <p:cNvPr id="883" name="Google Shape;883;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84" name="Google Shape;884;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5"/>
        <p:cNvGrpSpPr/>
        <p:nvPr/>
      </p:nvGrpSpPr>
      <p:grpSpPr>
        <a:xfrm>
          <a:off x="0" y="0"/>
          <a:ext cx="0" cy="0"/>
          <a:chOff x="0" y="0"/>
          <a:chExt cx="0" cy="0"/>
        </a:xfrm>
      </p:grpSpPr>
      <p:sp>
        <p:nvSpPr>
          <p:cNvPr id="896" name="Google Shape;896;p1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We performed topic modelling on blogs written by various experts. The main themes experts talk about are how the system can be improved in terms of better medicare for all, better quality of facilities as well as what all should be covered under insurance</a:t>
            </a:r>
            <a:endParaRPr/>
          </a:p>
        </p:txBody>
      </p:sp>
      <p:sp>
        <p:nvSpPr>
          <p:cNvPr id="897" name="Google Shape;897;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4"/>
        <p:cNvGrpSpPr/>
        <p:nvPr/>
      </p:nvGrpSpPr>
      <p:grpSpPr>
        <a:xfrm>
          <a:off x="0" y="0"/>
          <a:ext cx="0" cy="0"/>
          <a:chOff x="0" y="0"/>
          <a:chExt cx="0" cy="0"/>
        </a:xfrm>
      </p:grpSpPr>
      <p:sp>
        <p:nvSpPr>
          <p:cNvPr id="905" name="Google Shape;905;p1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We also looked at news articles and the major themes being discussed are trust in the system, again how facilities can be improved and govt intervention</a:t>
            </a:r>
            <a:endParaRPr/>
          </a:p>
        </p:txBody>
      </p:sp>
      <p:sp>
        <p:nvSpPr>
          <p:cNvPr id="906" name="Google Shape;906;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3"/>
        <p:cNvGrpSpPr/>
        <p:nvPr/>
      </p:nvGrpSpPr>
      <p:grpSpPr>
        <a:xfrm>
          <a:off x="0" y="0"/>
          <a:ext cx="0" cy="0"/>
          <a:chOff x="0" y="0"/>
          <a:chExt cx="0" cy="0"/>
        </a:xfrm>
      </p:grpSpPr>
      <p:sp>
        <p:nvSpPr>
          <p:cNvPr id="914" name="Google Shape;914;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performed unsupervised extractive summarization, most imp words and feelings</a:t>
            </a:r>
            <a:endParaRPr/>
          </a:p>
          <a:p>
            <a:pPr marL="0" lvl="0" indent="0" algn="l" rtl="0">
              <a:lnSpc>
                <a:spcPct val="100000"/>
              </a:lnSpc>
              <a:spcBef>
                <a:spcPts val="0"/>
              </a:spcBef>
              <a:spcAft>
                <a:spcPts val="0"/>
              </a:spcAft>
              <a:buSzPts val="1400"/>
              <a:buNone/>
            </a:pPr>
            <a:r>
              <a:rPr lang="en-US"/>
              <a:t>To better understand the the major themes we also performed summarization on wordpress blogs using cosine similarity</a:t>
            </a:r>
            <a:endParaRPr/>
          </a:p>
        </p:txBody>
      </p:sp>
      <p:sp>
        <p:nvSpPr>
          <p:cNvPr id="915" name="Google Shape;915;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6"/>
        <p:cNvGrpSpPr/>
        <p:nvPr/>
      </p:nvGrpSpPr>
      <p:grpSpPr>
        <a:xfrm>
          <a:off x="0" y="0"/>
          <a:ext cx="0" cy="0"/>
          <a:chOff x="0" y="0"/>
          <a:chExt cx="0" cy="0"/>
        </a:xfrm>
      </p:grpSpPr>
      <p:sp>
        <p:nvSpPr>
          <p:cNvPr id="967" name="Google Shape;967;p1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68" name="Google Shape;968;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4"/>
        <p:cNvGrpSpPr/>
        <p:nvPr/>
      </p:nvGrpSpPr>
      <p:grpSpPr>
        <a:xfrm>
          <a:off x="0" y="0"/>
          <a:ext cx="0" cy="0"/>
          <a:chOff x="0" y="0"/>
          <a:chExt cx="0" cy="0"/>
        </a:xfrm>
      </p:grpSpPr>
      <p:sp>
        <p:nvSpPr>
          <p:cNvPr id="975" name="Google Shape;975;p1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76" name="Google Shape;976;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2"/>
        <p:cNvGrpSpPr/>
        <p:nvPr/>
      </p:nvGrpSpPr>
      <p:grpSpPr>
        <a:xfrm>
          <a:off x="0" y="0"/>
          <a:ext cx="0" cy="0"/>
          <a:chOff x="0" y="0"/>
          <a:chExt cx="0" cy="0"/>
        </a:xfrm>
      </p:grpSpPr>
      <p:sp>
        <p:nvSpPr>
          <p:cNvPr id="983" name="Google Shape;983;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4" name="Google Shape;984;p1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r>
              <a:rPr lang="en-US"/>
              <a:t>Highlights resonate with what we found in topic modelling</a:t>
            </a:r>
            <a:endParaRPr/>
          </a:p>
          <a:p>
            <a:pPr marL="457200" marR="0" lvl="0" indent="-228600" algn="l" rtl="0">
              <a:lnSpc>
                <a:spcPct val="100000"/>
              </a:lnSpc>
              <a:spcBef>
                <a:spcPts val="0"/>
              </a:spcBef>
              <a:spcAft>
                <a:spcPts val="0"/>
              </a:spcAft>
              <a:buSzPts val="1400"/>
              <a:buNone/>
            </a:pPr>
            <a:endParaRPr/>
          </a:p>
        </p:txBody>
      </p:sp>
      <p:sp>
        <p:nvSpPr>
          <p:cNvPr id="985" name="Google Shape;985;p1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1400"/>
              <a:buNone/>
            </a:pPr>
            <a:fld id="{00000000-1234-1234-1234-123412341234}" type="slidenum">
              <a:rPr lang="en-US"/>
              <a:t>18</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0"/>
        <p:cNvGrpSpPr/>
        <p:nvPr/>
      </p:nvGrpSpPr>
      <p:grpSpPr>
        <a:xfrm>
          <a:off x="0" y="0"/>
          <a:ext cx="0" cy="0"/>
          <a:chOff x="0" y="0"/>
          <a:chExt cx="0" cy="0"/>
        </a:xfrm>
      </p:grpSpPr>
      <p:sp>
        <p:nvSpPr>
          <p:cNvPr id="991" name="Google Shape;991;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92" name="Google Shape;992;p1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endParaRPr/>
          </a:p>
        </p:txBody>
      </p:sp>
      <p:sp>
        <p:nvSpPr>
          <p:cNvPr id="993" name="Google Shape;993;p1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1400"/>
              <a:buNone/>
            </a:pPr>
            <a:fld id="{00000000-1234-1234-1234-123412341234}" type="slidenum">
              <a:rPr lang="en-US"/>
              <a:t>19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p:cNvGrpSpPr/>
        <p:nvPr/>
      </p:nvGrpSpPr>
      <p:grpSpPr>
        <a:xfrm>
          <a:off x="0" y="0"/>
          <a:ext cx="0" cy="0"/>
          <a:chOff x="0" y="0"/>
          <a:chExt cx="0" cy="0"/>
        </a:xfrm>
      </p:grpSpPr>
      <p:sp>
        <p:nvSpPr>
          <p:cNvPr id="684" name="Google Shape;684;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solidFill>
                  <a:srgbClr val="222222"/>
                </a:solidFill>
                <a:highlight>
                  <a:srgbClr val="FFFFFF"/>
                </a:highlight>
                <a:latin typeface="Roboto"/>
                <a:ea typeface="Roboto"/>
                <a:cs typeface="Roboto"/>
                <a:sym typeface="Roboto"/>
              </a:rPr>
              <a:t>Why these countries?</a:t>
            </a:r>
            <a:endParaRPr>
              <a:solidFill>
                <a:srgbClr val="222222"/>
              </a:solidFill>
              <a:highlight>
                <a:srgbClr val="FFFFFF"/>
              </a:highlight>
              <a:latin typeface="Roboto"/>
              <a:ea typeface="Roboto"/>
              <a:cs typeface="Roboto"/>
              <a:sym typeface="Roboto"/>
            </a:endParaRPr>
          </a:p>
          <a:p>
            <a:pPr marL="0" lvl="0" indent="0" algn="l" rtl="0">
              <a:lnSpc>
                <a:spcPct val="100000"/>
              </a:lnSpc>
              <a:spcBef>
                <a:spcPts val="0"/>
              </a:spcBef>
              <a:spcAft>
                <a:spcPts val="0"/>
              </a:spcAft>
              <a:buSzPts val="1400"/>
              <a:buNone/>
            </a:pPr>
            <a:r>
              <a:rPr lang="en-US">
                <a:solidFill>
                  <a:srgbClr val="222222"/>
                </a:solidFill>
                <a:highlight>
                  <a:srgbClr val="FFFFFF"/>
                </a:highlight>
                <a:latin typeface="Roboto"/>
                <a:ea typeface="Roboto"/>
                <a:cs typeface="Roboto"/>
                <a:sym typeface="Roboto"/>
              </a:rPr>
              <a:t>2003 - First multi-party parliamentary elections; President Kagame's </a:t>
            </a:r>
            <a:r>
              <a:rPr lang="en-US" b="1">
                <a:solidFill>
                  <a:srgbClr val="222222"/>
                </a:solidFill>
                <a:highlight>
                  <a:srgbClr val="FFFFFF"/>
                </a:highlight>
                <a:latin typeface="Roboto"/>
                <a:ea typeface="Roboto"/>
                <a:cs typeface="Roboto"/>
                <a:sym typeface="Roboto"/>
              </a:rPr>
              <a:t>Rwandan</a:t>
            </a:r>
            <a:r>
              <a:rPr lang="en-US">
                <a:solidFill>
                  <a:srgbClr val="222222"/>
                </a:solidFill>
                <a:highlight>
                  <a:srgbClr val="FFFFFF"/>
                </a:highlight>
                <a:latin typeface="Roboto"/>
                <a:ea typeface="Roboto"/>
                <a:cs typeface="Roboto"/>
                <a:sym typeface="Roboto"/>
              </a:rPr>
              <a:t> Patriotic Front wins absolute majority. (new government formed)</a:t>
            </a:r>
            <a:endParaRPr>
              <a:solidFill>
                <a:srgbClr val="222222"/>
              </a:solidFill>
              <a:highlight>
                <a:srgbClr val="FFFFFF"/>
              </a:highlight>
              <a:latin typeface="Roboto"/>
              <a:ea typeface="Roboto"/>
              <a:cs typeface="Roboto"/>
              <a:sym typeface="Roboto"/>
            </a:endParaRPr>
          </a:p>
          <a:p>
            <a:pPr marL="0" lvl="0" indent="0" algn="l" rtl="0">
              <a:lnSpc>
                <a:spcPct val="100000"/>
              </a:lnSpc>
              <a:spcBef>
                <a:spcPts val="0"/>
              </a:spcBef>
              <a:spcAft>
                <a:spcPts val="0"/>
              </a:spcAft>
              <a:buSzPts val="1400"/>
              <a:buNone/>
            </a:pPr>
            <a:r>
              <a:rPr lang="en-US">
                <a:solidFill>
                  <a:srgbClr val="222222"/>
                </a:solidFill>
                <a:highlight>
                  <a:srgbClr val="FFFFFF"/>
                </a:highlight>
                <a:latin typeface="Roboto"/>
                <a:ea typeface="Roboto"/>
                <a:cs typeface="Roboto"/>
                <a:sym typeface="Roboto"/>
              </a:rPr>
              <a:t>2013-Malawi finance</a:t>
            </a:r>
            <a:endParaRPr>
              <a:solidFill>
                <a:srgbClr val="222222"/>
              </a:solidFill>
              <a:highlight>
                <a:srgbClr val="FFFFFF"/>
              </a:highlight>
              <a:latin typeface="Roboto"/>
              <a:ea typeface="Roboto"/>
              <a:cs typeface="Roboto"/>
              <a:sym typeface="Roboto"/>
            </a:endParaRPr>
          </a:p>
          <a:p>
            <a:pPr marL="0" lvl="0" indent="0" algn="l" rtl="0">
              <a:lnSpc>
                <a:spcPct val="100000"/>
              </a:lnSpc>
              <a:spcBef>
                <a:spcPts val="0"/>
              </a:spcBef>
              <a:spcAft>
                <a:spcPts val="0"/>
              </a:spcAft>
              <a:buSzPts val="1400"/>
              <a:buNone/>
            </a:pPr>
            <a:r>
              <a:rPr lang="en-US">
                <a:solidFill>
                  <a:srgbClr val="222222"/>
                </a:solidFill>
                <a:highlight>
                  <a:srgbClr val="FFFFFF"/>
                </a:highlight>
                <a:latin typeface="Roboto"/>
                <a:ea typeface="Roboto"/>
                <a:cs typeface="Roboto"/>
                <a:sym typeface="Roboto"/>
              </a:rPr>
              <a:t>Why these countries - Rwanda-good public healthcare system in Africa(most appreciated)</a:t>
            </a:r>
            <a:endParaRPr>
              <a:solidFill>
                <a:srgbClr val="222222"/>
              </a:solidFill>
              <a:highlight>
                <a:srgbClr val="FFFFFF"/>
              </a:highlight>
              <a:latin typeface="Roboto"/>
              <a:ea typeface="Roboto"/>
              <a:cs typeface="Roboto"/>
              <a:sym typeface="Roboto"/>
            </a:endParaRPr>
          </a:p>
          <a:p>
            <a:pPr marL="0" lvl="0" indent="0" algn="l" rtl="0">
              <a:lnSpc>
                <a:spcPct val="100000"/>
              </a:lnSpc>
              <a:spcBef>
                <a:spcPts val="0"/>
              </a:spcBef>
              <a:spcAft>
                <a:spcPts val="0"/>
              </a:spcAft>
              <a:buSzPts val="1400"/>
              <a:buNone/>
            </a:pPr>
            <a:r>
              <a:rPr lang="en-US">
                <a:solidFill>
                  <a:srgbClr val="222222"/>
                </a:solidFill>
                <a:highlight>
                  <a:srgbClr val="FFFFFF"/>
                </a:highlight>
                <a:latin typeface="Roboto"/>
                <a:ea typeface="Roboto"/>
                <a:cs typeface="Roboto"/>
                <a:sym typeface="Roboto"/>
              </a:rPr>
              <a:t>Malwai-faces the largest number of concerns</a:t>
            </a:r>
            <a:endParaRPr>
              <a:solidFill>
                <a:srgbClr val="222222"/>
              </a:solidFill>
              <a:highlight>
                <a:srgbClr val="FFFFFF"/>
              </a:highlight>
              <a:latin typeface="Roboto"/>
              <a:ea typeface="Roboto"/>
              <a:cs typeface="Roboto"/>
              <a:sym typeface="Roboto"/>
            </a:endParaRPr>
          </a:p>
        </p:txBody>
      </p:sp>
      <p:sp>
        <p:nvSpPr>
          <p:cNvPr id="685" name="Google Shape;685;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9"/>
        <p:cNvGrpSpPr/>
        <p:nvPr/>
      </p:nvGrpSpPr>
      <p:grpSpPr>
        <a:xfrm>
          <a:off x="0" y="0"/>
          <a:ext cx="0" cy="0"/>
          <a:chOff x="0" y="0"/>
          <a:chExt cx="0" cy="0"/>
        </a:xfrm>
      </p:grpSpPr>
      <p:sp>
        <p:nvSpPr>
          <p:cNvPr id="1000" name="Google Shape;1000;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01" name="Google Shape;1001;p2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endParaRPr/>
          </a:p>
        </p:txBody>
      </p:sp>
      <p:sp>
        <p:nvSpPr>
          <p:cNvPr id="1002" name="Google Shape;1002;p2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1400"/>
              <a:buNone/>
            </a:pPr>
            <a:fld id="{00000000-1234-1234-1234-123412341234}" type="slidenum">
              <a:rPr lang="en-US"/>
              <a:t>20</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7"/>
        <p:cNvGrpSpPr/>
        <p:nvPr/>
      </p:nvGrpSpPr>
      <p:grpSpPr>
        <a:xfrm>
          <a:off x="0" y="0"/>
          <a:ext cx="0" cy="0"/>
          <a:chOff x="0" y="0"/>
          <a:chExt cx="0" cy="0"/>
        </a:xfrm>
      </p:grpSpPr>
      <p:sp>
        <p:nvSpPr>
          <p:cNvPr id="1008" name="Google Shape;1008;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09" name="Google Shape;1009;p2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endParaRPr/>
          </a:p>
        </p:txBody>
      </p:sp>
      <p:sp>
        <p:nvSpPr>
          <p:cNvPr id="1010" name="Google Shape;1010;p2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1400"/>
              <a:buNone/>
            </a:pPr>
            <a:fld id="{00000000-1234-1234-1234-123412341234}" type="slidenum">
              <a:rPr lang="en-US"/>
              <a:t>21</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5"/>
        <p:cNvGrpSpPr/>
        <p:nvPr/>
      </p:nvGrpSpPr>
      <p:grpSpPr>
        <a:xfrm>
          <a:off x="0" y="0"/>
          <a:ext cx="0" cy="0"/>
          <a:chOff x="0" y="0"/>
          <a:chExt cx="0" cy="0"/>
        </a:xfrm>
      </p:grpSpPr>
      <p:sp>
        <p:nvSpPr>
          <p:cNvPr id="716" name="Google Shape;716;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17" name="Google Shape;717;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18" name="Google Shape;718;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3</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0"/>
        <p:cNvGrpSpPr/>
        <p:nvPr/>
      </p:nvGrpSpPr>
      <p:grpSpPr>
        <a:xfrm>
          <a:off x="0" y="0"/>
          <a:ext cx="0" cy="0"/>
          <a:chOff x="0" y="0"/>
          <a:chExt cx="0" cy="0"/>
        </a:xfrm>
      </p:grpSpPr>
      <p:sp>
        <p:nvSpPr>
          <p:cNvPr id="751" name="Google Shape;751;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52" name="Google Shape;752;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endParaRPr/>
          </a:p>
        </p:txBody>
      </p:sp>
      <p:sp>
        <p:nvSpPr>
          <p:cNvPr id="753" name="Google Shape;753;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4</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2"/>
        <p:cNvGrpSpPr/>
        <p:nvPr/>
      </p:nvGrpSpPr>
      <p:grpSpPr>
        <a:xfrm>
          <a:off x="0" y="0"/>
          <a:ext cx="0" cy="0"/>
          <a:chOff x="0" y="0"/>
          <a:chExt cx="0" cy="0"/>
        </a:xfrm>
      </p:grpSpPr>
      <p:sp>
        <p:nvSpPr>
          <p:cNvPr id="763" name="Google Shape;763;p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Sci-Kit learn because it gives the flexibility of parameter tuning with Grid Search. </a:t>
            </a:r>
            <a:endParaRPr/>
          </a:p>
        </p:txBody>
      </p:sp>
      <p:sp>
        <p:nvSpPr>
          <p:cNvPr id="764" name="Google Shape;764;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1"/>
        <p:cNvGrpSpPr/>
        <p:nvPr/>
      </p:nvGrpSpPr>
      <p:grpSpPr>
        <a:xfrm>
          <a:off x="0" y="0"/>
          <a:ext cx="0" cy="0"/>
          <a:chOff x="0" y="0"/>
          <a:chExt cx="0" cy="0"/>
        </a:xfrm>
      </p:grpSpPr>
      <p:sp>
        <p:nvSpPr>
          <p:cNvPr id="772" name="Google Shape;772;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No surprise people are comparing the healthcare reforms from Obama’s time and Trump’s. </a:t>
            </a:r>
            <a:endParaRPr/>
          </a:p>
          <a:p>
            <a:pPr marL="0" lvl="0" indent="0" algn="l" rtl="0">
              <a:lnSpc>
                <a:spcPct val="100000"/>
              </a:lnSpc>
              <a:spcBef>
                <a:spcPts val="0"/>
              </a:spcBef>
              <a:spcAft>
                <a:spcPts val="0"/>
              </a:spcAft>
              <a:buSzPts val="1400"/>
              <a:buNone/>
            </a:pPr>
            <a:r>
              <a:rPr lang="en-US"/>
              <a:t>Negative Sentiments on healthcare and insurance expense.</a:t>
            </a:r>
            <a:endParaRPr/>
          </a:p>
          <a:p>
            <a:pPr marL="0" lvl="0" indent="0" algn="l" rtl="0">
              <a:lnSpc>
                <a:spcPct val="100000"/>
              </a:lnSpc>
              <a:spcBef>
                <a:spcPts val="0"/>
              </a:spcBef>
              <a:spcAft>
                <a:spcPts val="0"/>
              </a:spcAft>
              <a:buSzPts val="1400"/>
              <a:buNone/>
            </a:pPr>
            <a:r>
              <a:rPr lang="en-US"/>
              <a:t>Negative sentiments on current health system’s shortcomings and comparison.</a:t>
            </a:r>
            <a:endParaRPr/>
          </a:p>
          <a:p>
            <a:pPr marL="0" lvl="0" indent="0" algn="l" rtl="0">
              <a:lnSpc>
                <a:spcPct val="100000"/>
              </a:lnSpc>
              <a:spcBef>
                <a:spcPts val="0"/>
              </a:spcBef>
              <a:spcAft>
                <a:spcPts val="0"/>
              </a:spcAft>
              <a:buSzPts val="1400"/>
              <a:buNone/>
            </a:pPr>
            <a:r>
              <a:rPr lang="en-US"/>
              <a:t>Information Search - Suicide, emergency, advice seeking.  </a:t>
            </a:r>
            <a:endParaRPr/>
          </a:p>
        </p:txBody>
      </p:sp>
      <p:sp>
        <p:nvSpPr>
          <p:cNvPr id="773" name="Google Shape;773;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6"/>
        <p:cNvGrpSpPr/>
        <p:nvPr/>
      </p:nvGrpSpPr>
      <p:grpSpPr>
        <a:xfrm>
          <a:off x="0" y="0"/>
          <a:ext cx="0" cy="0"/>
          <a:chOff x="0" y="0"/>
          <a:chExt cx="0" cy="0"/>
        </a:xfrm>
      </p:grpSpPr>
      <p:sp>
        <p:nvSpPr>
          <p:cNvPr id="797" name="Google Shape;797;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Gun</a:t>
            </a:r>
            <a:endParaRPr/>
          </a:p>
        </p:txBody>
      </p:sp>
      <p:sp>
        <p:nvSpPr>
          <p:cNvPr id="798" name="Google Shape;798;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1"/>
        <p:cNvGrpSpPr/>
        <p:nvPr/>
      </p:nvGrpSpPr>
      <p:grpSpPr>
        <a:xfrm>
          <a:off x="0" y="0"/>
          <a:ext cx="0" cy="0"/>
          <a:chOff x="0" y="0"/>
          <a:chExt cx="0" cy="0"/>
        </a:xfrm>
      </p:grpSpPr>
      <p:sp>
        <p:nvSpPr>
          <p:cNvPr id="812" name="Google Shape;812;p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It’s not just the expense, the time and effort spent in treating the gunshot injuries are also important factors.</a:t>
            </a:r>
            <a:endParaRPr/>
          </a:p>
          <a:p>
            <a:pPr marL="0" lvl="0" indent="0" algn="l" rtl="0">
              <a:lnSpc>
                <a:spcPct val="100000"/>
              </a:lnSpc>
              <a:spcBef>
                <a:spcPts val="0"/>
              </a:spcBef>
              <a:spcAft>
                <a:spcPts val="0"/>
              </a:spcAft>
              <a:buSzPts val="1400"/>
              <a:buNone/>
            </a:pPr>
            <a:r>
              <a:rPr lang="en-US"/>
              <a:t>More resources and revenue can be made available for treating injuries of other types.   </a:t>
            </a:r>
            <a:endParaRPr/>
          </a:p>
        </p:txBody>
      </p:sp>
      <p:sp>
        <p:nvSpPr>
          <p:cNvPr id="813" name="Google Shape;813;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9"/>
        <p:cNvGrpSpPr/>
        <p:nvPr/>
      </p:nvGrpSpPr>
      <p:grpSpPr>
        <a:xfrm>
          <a:off x="0" y="0"/>
          <a:ext cx="0" cy="0"/>
          <a:chOff x="0" y="0"/>
          <a:chExt cx="0" cy="0"/>
        </a:xfrm>
      </p:grpSpPr>
      <p:sp>
        <p:nvSpPr>
          <p:cNvPr id="820" name="Google Shape;820;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General trend and topic remains the same as US. </a:t>
            </a:r>
            <a:endParaRPr/>
          </a:p>
          <a:p>
            <a:pPr marL="0" lvl="0" indent="0" algn="l" rtl="0">
              <a:lnSpc>
                <a:spcPct val="100000"/>
              </a:lnSpc>
              <a:spcBef>
                <a:spcPts val="0"/>
              </a:spcBef>
              <a:spcAft>
                <a:spcPts val="0"/>
              </a:spcAft>
              <a:buSzPts val="1400"/>
              <a:buNone/>
            </a:pPr>
            <a:r>
              <a:rPr lang="en-US"/>
              <a:t>People comparing Healthcare to other countries, discussions on cost.</a:t>
            </a:r>
            <a:endParaRPr/>
          </a:p>
          <a:p>
            <a:pPr marL="0" lvl="0" indent="0" algn="l" rtl="0">
              <a:lnSpc>
                <a:spcPct val="100000"/>
              </a:lnSpc>
              <a:spcBef>
                <a:spcPts val="0"/>
              </a:spcBef>
              <a:spcAft>
                <a:spcPts val="0"/>
              </a:spcAft>
              <a:buSzPts val="1400"/>
              <a:buNone/>
            </a:pPr>
            <a:r>
              <a:rPr lang="en-US"/>
              <a:t>One additional topic we could identify was the palliative care. </a:t>
            </a:r>
            <a:endParaRPr/>
          </a:p>
          <a:p>
            <a:pPr marL="0" lvl="0" indent="0" algn="l" rtl="0">
              <a:lnSpc>
                <a:spcPct val="100000"/>
              </a:lnSpc>
              <a:spcBef>
                <a:spcPts val="0"/>
              </a:spcBef>
              <a:spcAft>
                <a:spcPts val="0"/>
              </a:spcAft>
              <a:buSzPts val="1400"/>
              <a:buNone/>
            </a:pPr>
            <a:r>
              <a:rPr lang="en-US" sz="1350">
                <a:solidFill>
                  <a:srgbClr val="444444"/>
                </a:solidFill>
                <a:highlight>
                  <a:srgbClr val="F9F4FD"/>
                </a:highlight>
                <a:latin typeface="Times New Roman"/>
                <a:ea typeface="Times New Roman"/>
                <a:cs typeface="Times New Roman"/>
                <a:sym typeface="Times New Roman"/>
              </a:rPr>
              <a:t>Palliative care is specialized medical care for people living with a serious illness. This type of care is focused on providing relief from the symptoms and stress of the illness. The goal is to improve quality of life for both the patient and the family.</a:t>
            </a:r>
            <a:r>
              <a:rPr lang="en-US"/>
              <a:t>   </a:t>
            </a:r>
            <a:endParaRPr/>
          </a:p>
        </p:txBody>
      </p:sp>
      <p:sp>
        <p:nvSpPr>
          <p:cNvPr id="821" name="Google Shape;821;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_Section">
  <p:cSld name="1_Section">
    <p:bg>
      <p:bgPr>
        <a:solidFill>
          <a:schemeClr val="dk2"/>
        </a:solidFill>
        <a:effectLst/>
      </p:bgPr>
    </p:bg>
    <p:spTree>
      <p:nvGrpSpPr>
        <p:cNvPr id="1" name="Shape 15"/>
        <p:cNvGrpSpPr/>
        <p:nvPr/>
      </p:nvGrpSpPr>
      <p:grpSpPr>
        <a:xfrm>
          <a:off x="0" y="0"/>
          <a:ext cx="0" cy="0"/>
          <a:chOff x="0" y="0"/>
          <a:chExt cx="0" cy="0"/>
        </a:xfrm>
      </p:grpSpPr>
      <p:sp>
        <p:nvSpPr>
          <p:cNvPr id="16" name="Google Shape;16;p2"/>
          <p:cNvSpPr txBox="1">
            <a:spLocks noGrp="1"/>
          </p:cNvSpPr>
          <p:nvPr>
            <p:ph type="title"/>
          </p:nvPr>
        </p:nvSpPr>
        <p:spPr>
          <a:xfrm>
            <a:off x="0" y="2183651"/>
            <a:ext cx="11353800" cy="3066444"/>
          </a:xfrm>
          <a:prstGeom prst="rect">
            <a:avLst/>
          </a:prstGeom>
          <a:noFill/>
          <a:ln>
            <a:noFill/>
          </a:ln>
        </p:spPr>
        <p:txBody>
          <a:bodyPr spcFirstLastPara="1" wrap="square" lIns="393175" tIns="45700" rIns="91425" bIns="45700" anchor="t" anchorCtr="0">
            <a:noAutofit/>
          </a:bodyPr>
          <a:lstStyle>
            <a:lvl1pPr lvl="0" algn="l">
              <a:lnSpc>
                <a:spcPct val="90000"/>
              </a:lnSpc>
              <a:spcBef>
                <a:spcPts val="0"/>
              </a:spcBef>
              <a:spcAft>
                <a:spcPts val="0"/>
              </a:spcAft>
              <a:buClr>
                <a:schemeClr val="lt1"/>
              </a:buClr>
              <a:buSzPts val="6600"/>
              <a:buFont typeface="Quattrocento Sans"/>
              <a:buNone/>
              <a:defRPr sz="66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2_Title/sub-title only_blue">
  <p:cSld name="2_Title/sub-title only_blue">
    <p:spTree>
      <p:nvGrpSpPr>
        <p:cNvPr id="1" name="Shape 39"/>
        <p:cNvGrpSpPr/>
        <p:nvPr/>
      </p:nvGrpSpPr>
      <p:grpSpPr>
        <a:xfrm>
          <a:off x="0" y="0"/>
          <a:ext cx="0" cy="0"/>
          <a:chOff x="0" y="0"/>
          <a:chExt cx="0" cy="0"/>
        </a:xfrm>
      </p:grpSpPr>
      <p:sp>
        <p:nvSpPr>
          <p:cNvPr id="40" name="Google Shape;40;p11"/>
          <p:cNvSpPr txBox="1">
            <a:spLocks noGrp="1"/>
          </p:cNvSpPr>
          <p:nvPr>
            <p:ph type="body" idx="1"/>
          </p:nvPr>
        </p:nvSpPr>
        <p:spPr>
          <a:xfrm>
            <a:off x="0" y="1"/>
            <a:ext cx="12192000" cy="1232898"/>
          </a:xfrm>
          <a:prstGeom prst="rect">
            <a:avLst/>
          </a:prstGeom>
          <a:noFill/>
          <a:ln>
            <a:noFill/>
          </a:ln>
        </p:spPr>
        <p:txBody>
          <a:bodyPr spcFirstLastPara="1" wrap="square" lIns="393175" tIns="393175" rIns="91425" bIns="91425" anchor="t" anchorCtr="0">
            <a:noAutofit/>
          </a:bodyPr>
          <a:lstStyle>
            <a:lvl1pPr marL="457200" lvl="0" indent="-228600" algn="l">
              <a:lnSpc>
                <a:spcPct val="110000"/>
              </a:lnSpc>
              <a:spcBef>
                <a:spcPts val="1000"/>
              </a:spcBef>
              <a:spcAft>
                <a:spcPts val="0"/>
              </a:spcAft>
              <a:buClr>
                <a:schemeClr val="dk2"/>
              </a:buClr>
              <a:buSzPts val="4400"/>
              <a:buNone/>
              <a:defRPr sz="4400">
                <a:solidFill>
                  <a:schemeClr val="dk2"/>
                </a:solidFill>
                <a:latin typeface="Quattrocento Sans"/>
                <a:ea typeface="Quattrocento Sans"/>
                <a:cs typeface="Quattrocento Sans"/>
                <a:sym typeface="Quattrocento Sans"/>
              </a:defRPr>
            </a:lvl1pPr>
            <a:lvl2pPr marL="914400" lvl="1" indent="-342900" algn="l">
              <a:lnSpc>
                <a:spcPct val="110000"/>
              </a:lnSpc>
              <a:spcBef>
                <a:spcPts val="600"/>
              </a:spcBef>
              <a:spcAft>
                <a:spcPts val="0"/>
              </a:spcAft>
              <a:buClr>
                <a:schemeClr val="dk1"/>
              </a:buClr>
              <a:buSzPts val="1800"/>
              <a:buChar char="•"/>
              <a:defRPr/>
            </a:lvl2pPr>
            <a:lvl3pPr marL="1371600" lvl="2" indent="-342900" algn="l">
              <a:lnSpc>
                <a:spcPct val="110000"/>
              </a:lnSpc>
              <a:spcBef>
                <a:spcPts val="600"/>
              </a:spcBef>
              <a:spcAft>
                <a:spcPts val="0"/>
              </a:spcAft>
              <a:buClr>
                <a:schemeClr val="dk1"/>
              </a:buClr>
              <a:buSzPts val="1800"/>
              <a:buChar char="•"/>
              <a:defRPr/>
            </a:lvl3pPr>
            <a:lvl4pPr marL="1828800" lvl="3" indent="-342900" algn="l">
              <a:lnSpc>
                <a:spcPct val="110000"/>
              </a:lnSpc>
              <a:spcBef>
                <a:spcPts val="600"/>
              </a:spcBef>
              <a:spcAft>
                <a:spcPts val="0"/>
              </a:spcAft>
              <a:buClr>
                <a:schemeClr val="dk1"/>
              </a:buClr>
              <a:buSzPts val="1800"/>
              <a:buChar char="•"/>
              <a:defRPr/>
            </a:lvl4pPr>
            <a:lvl5pPr marL="2286000" lvl="4" indent="-342900" algn="l">
              <a:lnSpc>
                <a:spcPct val="110000"/>
              </a:lnSpc>
              <a:spcBef>
                <a:spcPts val="600"/>
              </a:spcBef>
              <a:spcAft>
                <a:spcPts val="0"/>
              </a:spcAft>
              <a:buClr>
                <a:schemeClr val="dk1"/>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1" name="Google Shape;41;p11"/>
          <p:cNvSpPr txBox="1">
            <a:spLocks noGrp="1"/>
          </p:cNvSpPr>
          <p:nvPr>
            <p:ph type="body" idx="2"/>
          </p:nvPr>
        </p:nvSpPr>
        <p:spPr>
          <a:xfrm>
            <a:off x="0" y="1243014"/>
            <a:ext cx="12192000" cy="904286"/>
          </a:xfrm>
          <a:prstGeom prst="rect">
            <a:avLst/>
          </a:prstGeom>
          <a:noFill/>
          <a:ln>
            <a:noFill/>
          </a:ln>
        </p:spPr>
        <p:txBody>
          <a:bodyPr spcFirstLastPara="1" wrap="square" lIns="393175" tIns="45700" rIns="91425" bIns="91425" anchor="t" anchorCtr="0">
            <a:noAutofit/>
          </a:bodyPr>
          <a:lstStyle>
            <a:lvl1pPr marL="457200" lvl="0" indent="-228600" algn="l">
              <a:lnSpc>
                <a:spcPct val="110000"/>
              </a:lnSpc>
              <a:spcBef>
                <a:spcPts val="1000"/>
              </a:spcBef>
              <a:spcAft>
                <a:spcPts val="0"/>
              </a:spcAft>
              <a:buClr>
                <a:schemeClr val="dk1"/>
              </a:buClr>
              <a:buSzPts val="2800"/>
              <a:buNone/>
              <a:defRPr>
                <a:solidFill>
                  <a:schemeClr val="dk1"/>
                </a:solidFill>
                <a:latin typeface="Quattrocento Sans"/>
                <a:ea typeface="Quattrocento Sans"/>
                <a:cs typeface="Quattrocento Sans"/>
                <a:sym typeface="Quattrocento Sans"/>
              </a:defRPr>
            </a:lvl1pPr>
            <a:lvl2pPr marL="914400" lvl="1" indent="-228600" algn="l">
              <a:lnSpc>
                <a:spcPct val="110000"/>
              </a:lnSpc>
              <a:spcBef>
                <a:spcPts val="600"/>
              </a:spcBef>
              <a:spcAft>
                <a:spcPts val="0"/>
              </a:spcAft>
              <a:buClr>
                <a:schemeClr val="dk1"/>
              </a:buClr>
              <a:buSzPts val="2400"/>
              <a:buNone/>
              <a:defRPr/>
            </a:lvl2pPr>
            <a:lvl3pPr marL="1371600" lvl="2" indent="-342900" algn="l">
              <a:lnSpc>
                <a:spcPct val="110000"/>
              </a:lnSpc>
              <a:spcBef>
                <a:spcPts val="600"/>
              </a:spcBef>
              <a:spcAft>
                <a:spcPts val="0"/>
              </a:spcAft>
              <a:buClr>
                <a:schemeClr val="dk1"/>
              </a:buClr>
              <a:buSzPts val="1800"/>
              <a:buChar char="•"/>
              <a:defRPr/>
            </a:lvl3pPr>
            <a:lvl4pPr marL="1828800" lvl="3" indent="-342900" algn="l">
              <a:lnSpc>
                <a:spcPct val="110000"/>
              </a:lnSpc>
              <a:spcBef>
                <a:spcPts val="600"/>
              </a:spcBef>
              <a:spcAft>
                <a:spcPts val="0"/>
              </a:spcAft>
              <a:buClr>
                <a:schemeClr val="dk1"/>
              </a:buClr>
              <a:buSzPts val="1800"/>
              <a:buChar char="•"/>
              <a:defRPr/>
            </a:lvl4pPr>
            <a:lvl5pPr marL="2286000" lvl="4" indent="-342900" algn="l">
              <a:lnSpc>
                <a:spcPct val="110000"/>
              </a:lnSpc>
              <a:spcBef>
                <a:spcPts val="600"/>
              </a:spcBef>
              <a:spcAft>
                <a:spcPts val="0"/>
              </a:spcAft>
              <a:buClr>
                <a:schemeClr val="dk1"/>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9_Title/sub-title_Red">
  <p:cSld name="9_Title/sub-title_Red">
    <p:spTree>
      <p:nvGrpSpPr>
        <p:cNvPr id="1" name="Shape 42"/>
        <p:cNvGrpSpPr/>
        <p:nvPr/>
      </p:nvGrpSpPr>
      <p:grpSpPr>
        <a:xfrm>
          <a:off x="0" y="0"/>
          <a:ext cx="0" cy="0"/>
          <a:chOff x="0" y="0"/>
          <a:chExt cx="0" cy="0"/>
        </a:xfrm>
      </p:grpSpPr>
      <p:sp>
        <p:nvSpPr>
          <p:cNvPr id="43" name="Google Shape;43;p12"/>
          <p:cNvSpPr txBox="1">
            <a:spLocks noGrp="1"/>
          </p:cNvSpPr>
          <p:nvPr>
            <p:ph type="body" idx="1"/>
          </p:nvPr>
        </p:nvSpPr>
        <p:spPr>
          <a:xfrm>
            <a:off x="0" y="1"/>
            <a:ext cx="12192000" cy="1232898"/>
          </a:xfrm>
          <a:prstGeom prst="rect">
            <a:avLst/>
          </a:prstGeom>
          <a:noFill/>
          <a:ln>
            <a:noFill/>
          </a:ln>
        </p:spPr>
        <p:txBody>
          <a:bodyPr spcFirstLastPara="1" wrap="square" lIns="393175" tIns="393175" rIns="91425" bIns="91425" anchor="t" anchorCtr="0">
            <a:noAutofit/>
          </a:bodyPr>
          <a:lstStyle>
            <a:lvl1pPr marL="457200" lvl="0" indent="-228600" algn="l">
              <a:lnSpc>
                <a:spcPct val="110000"/>
              </a:lnSpc>
              <a:spcBef>
                <a:spcPts val="1000"/>
              </a:spcBef>
              <a:spcAft>
                <a:spcPts val="0"/>
              </a:spcAft>
              <a:buClr>
                <a:schemeClr val="accent2"/>
              </a:buClr>
              <a:buSzPts val="4400"/>
              <a:buNone/>
              <a:defRPr sz="4400">
                <a:solidFill>
                  <a:schemeClr val="accent2"/>
                </a:solidFill>
                <a:latin typeface="Quattrocento Sans"/>
                <a:ea typeface="Quattrocento Sans"/>
                <a:cs typeface="Quattrocento Sans"/>
                <a:sym typeface="Quattrocento Sans"/>
              </a:defRPr>
            </a:lvl1pPr>
            <a:lvl2pPr marL="914400" lvl="1" indent="-342900" algn="l">
              <a:lnSpc>
                <a:spcPct val="110000"/>
              </a:lnSpc>
              <a:spcBef>
                <a:spcPts val="600"/>
              </a:spcBef>
              <a:spcAft>
                <a:spcPts val="0"/>
              </a:spcAft>
              <a:buClr>
                <a:schemeClr val="dk1"/>
              </a:buClr>
              <a:buSzPts val="1800"/>
              <a:buChar char="•"/>
              <a:defRPr/>
            </a:lvl2pPr>
            <a:lvl3pPr marL="1371600" lvl="2" indent="-342900" algn="l">
              <a:lnSpc>
                <a:spcPct val="110000"/>
              </a:lnSpc>
              <a:spcBef>
                <a:spcPts val="600"/>
              </a:spcBef>
              <a:spcAft>
                <a:spcPts val="0"/>
              </a:spcAft>
              <a:buClr>
                <a:schemeClr val="dk1"/>
              </a:buClr>
              <a:buSzPts val="1800"/>
              <a:buChar char="•"/>
              <a:defRPr/>
            </a:lvl3pPr>
            <a:lvl4pPr marL="1828800" lvl="3" indent="-342900" algn="l">
              <a:lnSpc>
                <a:spcPct val="110000"/>
              </a:lnSpc>
              <a:spcBef>
                <a:spcPts val="600"/>
              </a:spcBef>
              <a:spcAft>
                <a:spcPts val="0"/>
              </a:spcAft>
              <a:buClr>
                <a:schemeClr val="dk1"/>
              </a:buClr>
              <a:buSzPts val="1800"/>
              <a:buChar char="•"/>
              <a:defRPr/>
            </a:lvl4pPr>
            <a:lvl5pPr marL="2286000" lvl="4" indent="-342900" algn="l">
              <a:lnSpc>
                <a:spcPct val="110000"/>
              </a:lnSpc>
              <a:spcBef>
                <a:spcPts val="600"/>
              </a:spcBef>
              <a:spcAft>
                <a:spcPts val="0"/>
              </a:spcAft>
              <a:buClr>
                <a:schemeClr val="dk1"/>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 name="Google Shape;44;p12"/>
          <p:cNvSpPr txBox="1">
            <a:spLocks noGrp="1"/>
          </p:cNvSpPr>
          <p:nvPr>
            <p:ph type="body" idx="2"/>
          </p:nvPr>
        </p:nvSpPr>
        <p:spPr>
          <a:xfrm>
            <a:off x="0" y="1243014"/>
            <a:ext cx="12192000" cy="904286"/>
          </a:xfrm>
          <a:prstGeom prst="rect">
            <a:avLst/>
          </a:prstGeom>
          <a:noFill/>
          <a:ln>
            <a:noFill/>
          </a:ln>
        </p:spPr>
        <p:txBody>
          <a:bodyPr spcFirstLastPara="1" wrap="square" lIns="393175" tIns="45700" rIns="91425" bIns="91425" anchor="t" anchorCtr="0">
            <a:noAutofit/>
          </a:bodyPr>
          <a:lstStyle>
            <a:lvl1pPr marL="457200" lvl="0" indent="-228600" algn="l">
              <a:lnSpc>
                <a:spcPct val="110000"/>
              </a:lnSpc>
              <a:spcBef>
                <a:spcPts val="1000"/>
              </a:spcBef>
              <a:spcAft>
                <a:spcPts val="0"/>
              </a:spcAft>
              <a:buClr>
                <a:schemeClr val="dk1"/>
              </a:buClr>
              <a:buSzPts val="2800"/>
              <a:buNone/>
              <a:defRPr>
                <a:solidFill>
                  <a:schemeClr val="dk1"/>
                </a:solidFill>
                <a:latin typeface="Quattrocento Sans"/>
                <a:ea typeface="Quattrocento Sans"/>
                <a:cs typeface="Quattrocento Sans"/>
                <a:sym typeface="Quattrocento Sans"/>
              </a:defRPr>
            </a:lvl1pPr>
            <a:lvl2pPr marL="914400" lvl="1" indent="-228600" algn="l">
              <a:lnSpc>
                <a:spcPct val="110000"/>
              </a:lnSpc>
              <a:spcBef>
                <a:spcPts val="600"/>
              </a:spcBef>
              <a:spcAft>
                <a:spcPts val="0"/>
              </a:spcAft>
              <a:buClr>
                <a:schemeClr val="dk1"/>
              </a:buClr>
              <a:buSzPts val="2400"/>
              <a:buNone/>
              <a:defRPr/>
            </a:lvl2pPr>
            <a:lvl3pPr marL="1371600" lvl="2" indent="-342900" algn="l">
              <a:lnSpc>
                <a:spcPct val="110000"/>
              </a:lnSpc>
              <a:spcBef>
                <a:spcPts val="600"/>
              </a:spcBef>
              <a:spcAft>
                <a:spcPts val="0"/>
              </a:spcAft>
              <a:buClr>
                <a:schemeClr val="dk1"/>
              </a:buClr>
              <a:buSzPts val="1800"/>
              <a:buChar char="•"/>
              <a:defRPr/>
            </a:lvl3pPr>
            <a:lvl4pPr marL="1828800" lvl="3" indent="-342900" algn="l">
              <a:lnSpc>
                <a:spcPct val="110000"/>
              </a:lnSpc>
              <a:spcBef>
                <a:spcPts val="600"/>
              </a:spcBef>
              <a:spcAft>
                <a:spcPts val="0"/>
              </a:spcAft>
              <a:buClr>
                <a:schemeClr val="dk1"/>
              </a:buClr>
              <a:buSzPts val="1800"/>
              <a:buChar char="•"/>
              <a:defRPr/>
            </a:lvl4pPr>
            <a:lvl5pPr marL="2286000" lvl="4" indent="-342900" algn="l">
              <a:lnSpc>
                <a:spcPct val="110000"/>
              </a:lnSpc>
              <a:spcBef>
                <a:spcPts val="600"/>
              </a:spcBef>
              <a:spcAft>
                <a:spcPts val="0"/>
              </a:spcAft>
              <a:buClr>
                <a:schemeClr val="dk1"/>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3_Title/sub-title_purple">
  <p:cSld name="3_Title/sub-title_purple">
    <p:spTree>
      <p:nvGrpSpPr>
        <p:cNvPr id="1" name="Shape 45"/>
        <p:cNvGrpSpPr/>
        <p:nvPr/>
      </p:nvGrpSpPr>
      <p:grpSpPr>
        <a:xfrm>
          <a:off x="0" y="0"/>
          <a:ext cx="0" cy="0"/>
          <a:chOff x="0" y="0"/>
          <a:chExt cx="0" cy="0"/>
        </a:xfrm>
      </p:grpSpPr>
      <p:sp>
        <p:nvSpPr>
          <p:cNvPr id="46" name="Google Shape;46;p13"/>
          <p:cNvSpPr txBox="1">
            <a:spLocks noGrp="1"/>
          </p:cNvSpPr>
          <p:nvPr>
            <p:ph type="body" idx="1"/>
          </p:nvPr>
        </p:nvSpPr>
        <p:spPr>
          <a:xfrm>
            <a:off x="0" y="1"/>
            <a:ext cx="12192000" cy="1232898"/>
          </a:xfrm>
          <a:prstGeom prst="rect">
            <a:avLst/>
          </a:prstGeom>
          <a:noFill/>
          <a:ln>
            <a:noFill/>
          </a:ln>
        </p:spPr>
        <p:txBody>
          <a:bodyPr spcFirstLastPara="1" wrap="square" lIns="393175" tIns="393175" rIns="91425" bIns="91425" anchor="t" anchorCtr="0">
            <a:noAutofit/>
          </a:bodyPr>
          <a:lstStyle>
            <a:lvl1pPr marL="457200" lvl="0" indent="-228600" algn="l">
              <a:lnSpc>
                <a:spcPct val="110000"/>
              </a:lnSpc>
              <a:spcBef>
                <a:spcPts val="1000"/>
              </a:spcBef>
              <a:spcAft>
                <a:spcPts val="0"/>
              </a:spcAft>
              <a:buClr>
                <a:schemeClr val="accent3"/>
              </a:buClr>
              <a:buSzPts val="4400"/>
              <a:buNone/>
              <a:defRPr sz="4400">
                <a:solidFill>
                  <a:schemeClr val="accent3"/>
                </a:solidFill>
                <a:latin typeface="Quattrocento Sans"/>
                <a:ea typeface="Quattrocento Sans"/>
                <a:cs typeface="Quattrocento Sans"/>
                <a:sym typeface="Quattrocento Sans"/>
              </a:defRPr>
            </a:lvl1pPr>
            <a:lvl2pPr marL="914400" lvl="1" indent="-342900" algn="l">
              <a:lnSpc>
                <a:spcPct val="110000"/>
              </a:lnSpc>
              <a:spcBef>
                <a:spcPts val="600"/>
              </a:spcBef>
              <a:spcAft>
                <a:spcPts val="0"/>
              </a:spcAft>
              <a:buClr>
                <a:schemeClr val="dk1"/>
              </a:buClr>
              <a:buSzPts val="1800"/>
              <a:buChar char="•"/>
              <a:defRPr/>
            </a:lvl2pPr>
            <a:lvl3pPr marL="1371600" lvl="2" indent="-342900" algn="l">
              <a:lnSpc>
                <a:spcPct val="110000"/>
              </a:lnSpc>
              <a:spcBef>
                <a:spcPts val="600"/>
              </a:spcBef>
              <a:spcAft>
                <a:spcPts val="0"/>
              </a:spcAft>
              <a:buClr>
                <a:schemeClr val="dk1"/>
              </a:buClr>
              <a:buSzPts val="1800"/>
              <a:buChar char="•"/>
              <a:defRPr/>
            </a:lvl3pPr>
            <a:lvl4pPr marL="1828800" lvl="3" indent="-342900" algn="l">
              <a:lnSpc>
                <a:spcPct val="110000"/>
              </a:lnSpc>
              <a:spcBef>
                <a:spcPts val="600"/>
              </a:spcBef>
              <a:spcAft>
                <a:spcPts val="0"/>
              </a:spcAft>
              <a:buClr>
                <a:schemeClr val="dk1"/>
              </a:buClr>
              <a:buSzPts val="1800"/>
              <a:buChar char="•"/>
              <a:defRPr/>
            </a:lvl4pPr>
            <a:lvl5pPr marL="2286000" lvl="4" indent="-342900" algn="l">
              <a:lnSpc>
                <a:spcPct val="110000"/>
              </a:lnSpc>
              <a:spcBef>
                <a:spcPts val="600"/>
              </a:spcBef>
              <a:spcAft>
                <a:spcPts val="0"/>
              </a:spcAft>
              <a:buClr>
                <a:schemeClr val="dk1"/>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7" name="Google Shape;47;p13"/>
          <p:cNvSpPr txBox="1">
            <a:spLocks noGrp="1"/>
          </p:cNvSpPr>
          <p:nvPr>
            <p:ph type="body" idx="2"/>
          </p:nvPr>
        </p:nvSpPr>
        <p:spPr>
          <a:xfrm>
            <a:off x="0" y="1243014"/>
            <a:ext cx="12192000" cy="904286"/>
          </a:xfrm>
          <a:prstGeom prst="rect">
            <a:avLst/>
          </a:prstGeom>
          <a:noFill/>
          <a:ln>
            <a:noFill/>
          </a:ln>
        </p:spPr>
        <p:txBody>
          <a:bodyPr spcFirstLastPara="1" wrap="square" lIns="393175" tIns="45700" rIns="91425" bIns="91425" anchor="t" anchorCtr="0">
            <a:noAutofit/>
          </a:bodyPr>
          <a:lstStyle>
            <a:lvl1pPr marL="457200" lvl="0" indent="-228600" algn="l">
              <a:lnSpc>
                <a:spcPct val="110000"/>
              </a:lnSpc>
              <a:spcBef>
                <a:spcPts val="1000"/>
              </a:spcBef>
              <a:spcAft>
                <a:spcPts val="0"/>
              </a:spcAft>
              <a:buClr>
                <a:schemeClr val="dk1"/>
              </a:buClr>
              <a:buSzPts val="2800"/>
              <a:buNone/>
              <a:defRPr>
                <a:solidFill>
                  <a:schemeClr val="dk1"/>
                </a:solidFill>
                <a:latin typeface="Quattrocento Sans"/>
                <a:ea typeface="Quattrocento Sans"/>
                <a:cs typeface="Quattrocento Sans"/>
                <a:sym typeface="Quattrocento Sans"/>
              </a:defRPr>
            </a:lvl1pPr>
            <a:lvl2pPr marL="914400" lvl="1" indent="-228600" algn="l">
              <a:lnSpc>
                <a:spcPct val="110000"/>
              </a:lnSpc>
              <a:spcBef>
                <a:spcPts val="600"/>
              </a:spcBef>
              <a:spcAft>
                <a:spcPts val="0"/>
              </a:spcAft>
              <a:buClr>
                <a:schemeClr val="dk1"/>
              </a:buClr>
              <a:buSzPts val="2400"/>
              <a:buNone/>
              <a:defRPr/>
            </a:lvl2pPr>
            <a:lvl3pPr marL="1371600" lvl="2" indent="-342900" algn="l">
              <a:lnSpc>
                <a:spcPct val="110000"/>
              </a:lnSpc>
              <a:spcBef>
                <a:spcPts val="600"/>
              </a:spcBef>
              <a:spcAft>
                <a:spcPts val="0"/>
              </a:spcAft>
              <a:buClr>
                <a:schemeClr val="dk1"/>
              </a:buClr>
              <a:buSzPts val="1800"/>
              <a:buChar char="•"/>
              <a:defRPr/>
            </a:lvl3pPr>
            <a:lvl4pPr marL="1828800" lvl="3" indent="-342900" algn="l">
              <a:lnSpc>
                <a:spcPct val="110000"/>
              </a:lnSpc>
              <a:spcBef>
                <a:spcPts val="600"/>
              </a:spcBef>
              <a:spcAft>
                <a:spcPts val="0"/>
              </a:spcAft>
              <a:buClr>
                <a:schemeClr val="dk1"/>
              </a:buClr>
              <a:buSzPts val="1800"/>
              <a:buChar char="•"/>
              <a:defRPr/>
            </a:lvl4pPr>
            <a:lvl5pPr marL="2286000" lvl="4" indent="-342900" algn="l">
              <a:lnSpc>
                <a:spcPct val="110000"/>
              </a:lnSpc>
              <a:spcBef>
                <a:spcPts val="600"/>
              </a:spcBef>
              <a:spcAft>
                <a:spcPts val="0"/>
              </a:spcAft>
              <a:buClr>
                <a:schemeClr val="dk1"/>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4_Title/sub-title_green">
  <p:cSld name="4_Title/sub-title_green">
    <p:spTree>
      <p:nvGrpSpPr>
        <p:cNvPr id="1" name="Shape 48"/>
        <p:cNvGrpSpPr/>
        <p:nvPr/>
      </p:nvGrpSpPr>
      <p:grpSpPr>
        <a:xfrm>
          <a:off x="0" y="0"/>
          <a:ext cx="0" cy="0"/>
          <a:chOff x="0" y="0"/>
          <a:chExt cx="0" cy="0"/>
        </a:xfrm>
      </p:grpSpPr>
      <p:sp>
        <p:nvSpPr>
          <p:cNvPr id="49" name="Google Shape;49;p14"/>
          <p:cNvSpPr txBox="1">
            <a:spLocks noGrp="1"/>
          </p:cNvSpPr>
          <p:nvPr>
            <p:ph type="body" idx="1"/>
          </p:nvPr>
        </p:nvSpPr>
        <p:spPr>
          <a:xfrm>
            <a:off x="0" y="1"/>
            <a:ext cx="12192000" cy="1232898"/>
          </a:xfrm>
          <a:prstGeom prst="rect">
            <a:avLst/>
          </a:prstGeom>
          <a:noFill/>
          <a:ln>
            <a:noFill/>
          </a:ln>
        </p:spPr>
        <p:txBody>
          <a:bodyPr spcFirstLastPara="1" wrap="square" lIns="393175" tIns="393175" rIns="91425" bIns="91425" anchor="t" anchorCtr="0">
            <a:noAutofit/>
          </a:bodyPr>
          <a:lstStyle>
            <a:lvl1pPr marL="457200" lvl="0" indent="-228600" algn="l">
              <a:lnSpc>
                <a:spcPct val="110000"/>
              </a:lnSpc>
              <a:spcBef>
                <a:spcPts val="1000"/>
              </a:spcBef>
              <a:spcAft>
                <a:spcPts val="0"/>
              </a:spcAft>
              <a:buClr>
                <a:schemeClr val="accent4"/>
              </a:buClr>
              <a:buSzPts val="4400"/>
              <a:buNone/>
              <a:defRPr sz="4400">
                <a:solidFill>
                  <a:schemeClr val="accent4"/>
                </a:solidFill>
                <a:latin typeface="Quattrocento Sans"/>
                <a:ea typeface="Quattrocento Sans"/>
                <a:cs typeface="Quattrocento Sans"/>
                <a:sym typeface="Quattrocento Sans"/>
              </a:defRPr>
            </a:lvl1pPr>
            <a:lvl2pPr marL="914400" lvl="1" indent="-342900" algn="l">
              <a:lnSpc>
                <a:spcPct val="110000"/>
              </a:lnSpc>
              <a:spcBef>
                <a:spcPts val="600"/>
              </a:spcBef>
              <a:spcAft>
                <a:spcPts val="0"/>
              </a:spcAft>
              <a:buClr>
                <a:schemeClr val="dk1"/>
              </a:buClr>
              <a:buSzPts val="1800"/>
              <a:buChar char="•"/>
              <a:defRPr/>
            </a:lvl2pPr>
            <a:lvl3pPr marL="1371600" lvl="2" indent="-342900" algn="l">
              <a:lnSpc>
                <a:spcPct val="110000"/>
              </a:lnSpc>
              <a:spcBef>
                <a:spcPts val="600"/>
              </a:spcBef>
              <a:spcAft>
                <a:spcPts val="0"/>
              </a:spcAft>
              <a:buClr>
                <a:schemeClr val="dk1"/>
              </a:buClr>
              <a:buSzPts val="1800"/>
              <a:buChar char="•"/>
              <a:defRPr/>
            </a:lvl3pPr>
            <a:lvl4pPr marL="1828800" lvl="3" indent="-342900" algn="l">
              <a:lnSpc>
                <a:spcPct val="110000"/>
              </a:lnSpc>
              <a:spcBef>
                <a:spcPts val="600"/>
              </a:spcBef>
              <a:spcAft>
                <a:spcPts val="0"/>
              </a:spcAft>
              <a:buClr>
                <a:schemeClr val="dk1"/>
              </a:buClr>
              <a:buSzPts val="1800"/>
              <a:buChar char="•"/>
              <a:defRPr/>
            </a:lvl4pPr>
            <a:lvl5pPr marL="2286000" lvl="4" indent="-342900" algn="l">
              <a:lnSpc>
                <a:spcPct val="110000"/>
              </a:lnSpc>
              <a:spcBef>
                <a:spcPts val="600"/>
              </a:spcBef>
              <a:spcAft>
                <a:spcPts val="0"/>
              </a:spcAft>
              <a:buClr>
                <a:schemeClr val="dk1"/>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0" name="Google Shape;50;p14"/>
          <p:cNvSpPr txBox="1">
            <a:spLocks noGrp="1"/>
          </p:cNvSpPr>
          <p:nvPr>
            <p:ph type="body" idx="2"/>
          </p:nvPr>
        </p:nvSpPr>
        <p:spPr>
          <a:xfrm>
            <a:off x="0" y="1243014"/>
            <a:ext cx="12192000" cy="904286"/>
          </a:xfrm>
          <a:prstGeom prst="rect">
            <a:avLst/>
          </a:prstGeom>
          <a:noFill/>
          <a:ln>
            <a:noFill/>
          </a:ln>
        </p:spPr>
        <p:txBody>
          <a:bodyPr spcFirstLastPara="1" wrap="square" lIns="393175" tIns="45700" rIns="91425" bIns="91425" anchor="t" anchorCtr="0">
            <a:noAutofit/>
          </a:bodyPr>
          <a:lstStyle>
            <a:lvl1pPr marL="457200" lvl="0" indent="-228600" algn="l">
              <a:lnSpc>
                <a:spcPct val="110000"/>
              </a:lnSpc>
              <a:spcBef>
                <a:spcPts val="1000"/>
              </a:spcBef>
              <a:spcAft>
                <a:spcPts val="0"/>
              </a:spcAft>
              <a:buClr>
                <a:schemeClr val="dk1"/>
              </a:buClr>
              <a:buSzPts val="2800"/>
              <a:buNone/>
              <a:defRPr>
                <a:solidFill>
                  <a:schemeClr val="dk1"/>
                </a:solidFill>
                <a:latin typeface="Quattrocento Sans"/>
                <a:ea typeface="Quattrocento Sans"/>
                <a:cs typeface="Quattrocento Sans"/>
                <a:sym typeface="Quattrocento Sans"/>
              </a:defRPr>
            </a:lvl1pPr>
            <a:lvl2pPr marL="914400" lvl="1" indent="-228600" algn="l">
              <a:lnSpc>
                <a:spcPct val="110000"/>
              </a:lnSpc>
              <a:spcBef>
                <a:spcPts val="600"/>
              </a:spcBef>
              <a:spcAft>
                <a:spcPts val="0"/>
              </a:spcAft>
              <a:buClr>
                <a:schemeClr val="dk1"/>
              </a:buClr>
              <a:buSzPts val="2400"/>
              <a:buNone/>
              <a:defRPr/>
            </a:lvl2pPr>
            <a:lvl3pPr marL="1371600" lvl="2" indent="-342900" algn="l">
              <a:lnSpc>
                <a:spcPct val="110000"/>
              </a:lnSpc>
              <a:spcBef>
                <a:spcPts val="600"/>
              </a:spcBef>
              <a:spcAft>
                <a:spcPts val="0"/>
              </a:spcAft>
              <a:buClr>
                <a:schemeClr val="dk1"/>
              </a:buClr>
              <a:buSzPts val="1800"/>
              <a:buChar char="•"/>
              <a:defRPr/>
            </a:lvl3pPr>
            <a:lvl4pPr marL="1828800" lvl="3" indent="-342900" algn="l">
              <a:lnSpc>
                <a:spcPct val="110000"/>
              </a:lnSpc>
              <a:spcBef>
                <a:spcPts val="600"/>
              </a:spcBef>
              <a:spcAft>
                <a:spcPts val="0"/>
              </a:spcAft>
              <a:buClr>
                <a:schemeClr val="dk1"/>
              </a:buClr>
              <a:buSzPts val="1800"/>
              <a:buChar char="•"/>
              <a:defRPr/>
            </a:lvl4pPr>
            <a:lvl5pPr marL="2286000" lvl="4" indent="-342900" algn="l">
              <a:lnSpc>
                <a:spcPct val="110000"/>
              </a:lnSpc>
              <a:spcBef>
                <a:spcPts val="600"/>
              </a:spcBef>
              <a:spcAft>
                <a:spcPts val="0"/>
              </a:spcAft>
              <a:buClr>
                <a:schemeClr val="dk1"/>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5_Title/sub-title_light blue">
  <p:cSld name="5_Title/sub-title_light blue">
    <p:spTree>
      <p:nvGrpSpPr>
        <p:cNvPr id="1" name="Shape 51"/>
        <p:cNvGrpSpPr/>
        <p:nvPr/>
      </p:nvGrpSpPr>
      <p:grpSpPr>
        <a:xfrm>
          <a:off x="0" y="0"/>
          <a:ext cx="0" cy="0"/>
          <a:chOff x="0" y="0"/>
          <a:chExt cx="0" cy="0"/>
        </a:xfrm>
      </p:grpSpPr>
      <p:sp>
        <p:nvSpPr>
          <p:cNvPr id="52" name="Google Shape;52;p15"/>
          <p:cNvSpPr txBox="1">
            <a:spLocks noGrp="1"/>
          </p:cNvSpPr>
          <p:nvPr>
            <p:ph type="body" idx="1"/>
          </p:nvPr>
        </p:nvSpPr>
        <p:spPr>
          <a:xfrm>
            <a:off x="0" y="1"/>
            <a:ext cx="12192000" cy="1232898"/>
          </a:xfrm>
          <a:prstGeom prst="rect">
            <a:avLst/>
          </a:prstGeom>
          <a:noFill/>
          <a:ln>
            <a:noFill/>
          </a:ln>
        </p:spPr>
        <p:txBody>
          <a:bodyPr spcFirstLastPara="1" wrap="square" lIns="393175" tIns="393175" rIns="91425" bIns="91425" anchor="t" anchorCtr="0">
            <a:noAutofit/>
          </a:bodyPr>
          <a:lstStyle>
            <a:lvl1pPr marL="457200" lvl="0" indent="-228600" algn="l">
              <a:lnSpc>
                <a:spcPct val="110000"/>
              </a:lnSpc>
              <a:spcBef>
                <a:spcPts val="1000"/>
              </a:spcBef>
              <a:spcAft>
                <a:spcPts val="0"/>
              </a:spcAft>
              <a:buClr>
                <a:schemeClr val="accent5"/>
              </a:buClr>
              <a:buSzPts val="4400"/>
              <a:buNone/>
              <a:defRPr sz="4400">
                <a:solidFill>
                  <a:schemeClr val="accent5"/>
                </a:solidFill>
                <a:latin typeface="Quattrocento Sans"/>
                <a:ea typeface="Quattrocento Sans"/>
                <a:cs typeface="Quattrocento Sans"/>
                <a:sym typeface="Quattrocento Sans"/>
              </a:defRPr>
            </a:lvl1pPr>
            <a:lvl2pPr marL="914400" lvl="1" indent="-342900" algn="l">
              <a:lnSpc>
                <a:spcPct val="110000"/>
              </a:lnSpc>
              <a:spcBef>
                <a:spcPts val="600"/>
              </a:spcBef>
              <a:spcAft>
                <a:spcPts val="0"/>
              </a:spcAft>
              <a:buClr>
                <a:schemeClr val="dk1"/>
              </a:buClr>
              <a:buSzPts val="1800"/>
              <a:buChar char="•"/>
              <a:defRPr/>
            </a:lvl2pPr>
            <a:lvl3pPr marL="1371600" lvl="2" indent="-342900" algn="l">
              <a:lnSpc>
                <a:spcPct val="110000"/>
              </a:lnSpc>
              <a:spcBef>
                <a:spcPts val="600"/>
              </a:spcBef>
              <a:spcAft>
                <a:spcPts val="0"/>
              </a:spcAft>
              <a:buClr>
                <a:schemeClr val="dk1"/>
              </a:buClr>
              <a:buSzPts val="1800"/>
              <a:buChar char="•"/>
              <a:defRPr/>
            </a:lvl3pPr>
            <a:lvl4pPr marL="1828800" lvl="3" indent="-342900" algn="l">
              <a:lnSpc>
                <a:spcPct val="110000"/>
              </a:lnSpc>
              <a:spcBef>
                <a:spcPts val="600"/>
              </a:spcBef>
              <a:spcAft>
                <a:spcPts val="0"/>
              </a:spcAft>
              <a:buClr>
                <a:schemeClr val="dk1"/>
              </a:buClr>
              <a:buSzPts val="1800"/>
              <a:buChar char="•"/>
              <a:defRPr/>
            </a:lvl4pPr>
            <a:lvl5pPr marL="2286000" lvl="4" indent="-342900" algn="l">
              <a:lnSpc>
                <a:spcPct val="110000"/>
              </a:lnSpc>
              <a:spcBef>
                <a:spcPts val="600"/>
              </a:spcBef>
              <a:spcAft>
                <a:spcPts val="0"/>
              </a:spcAft>
              <a:buClr>
                <a:schemeClr val="dk1"/>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3" name="Google Shape;53;p15"/>
          <p:cNvSpPr txBox="1">
            <a:spLocks noGrp="1"/>
          </p:cNvSpPr>
          <p:nvPr>
            <p:ph type="body" idx="2"/>
          </p:nvPr>
        </p:nvSpPr>
        <p:spPr>
          <a:xfrm>
            <a:off x="0" y="1243014"/>
            <a:ext cx="12192000" cy="904286"/>
          </a:xfrm>
          <a:prstGeom prst="rect">
            <a:avLst/>
          </a:prstGeom>
          <a:noFill/>
          <a:ln>
            <a:noFill/>
          </a:ln>
        </p:spPr>
        <p:txBody>
          <a:bodyPr spcFirstLastPara="1" wrap="square" lIns="393175" tIns="45700" rIns="91425" bIns="91425" anchor="t" anchorCtr="0">
            <a:noAutofit/>
          </a:bodyPr>
          <a:lstStyle>
            <a:lvl1pPr marL="457200" lvl="0" indent="-228600" algn="l">
              <a:lnSpc>
                <a:spcPct val="110000"/>
              </a:lnSpc>
              <a:spcBef>
                <a:spcPts val="1000"/>
              </a:spcBef>
              <a:spcAft>
                <a:spcPts val="0"/>
              </a:spcAft>
              <a:buClr>
                <a:schemeClr val="dk1"/>
              </a:buClr>
              <a:buSzPts val="2800"/>
              <a:buNone/>
              <a:defRPr>
                <a:solidFill>
                  <a:schemeClr val="dk1"/>
                </a:solidFill>
                <a:latin typeface="Quattrocento Sans"/>
                <a:ea typeface="Quattrocento Sans"/>
                <a:cs typeface="Quattrocento Sans"/>
                <a:sym typeface="Quattrocento Sans"/>
              </a:defRPr>
            </a:lvl1pPr>
            <a:lvl2pPr marL="914400" lvl="1" indent="-228600" algn="l">
              <a:lnSpc>
                <a:spcPct val="110000"/>
              </a:lnSpc>
              <a:spcBef>
                <a:spcPts val="600"/>
              </a:spcBef>
              <a:spcAft>
                <a:spcPts val="0"/>
              </a:spcAft>
              <a:buClr>
                <a:schemeClr val="dk1"/>
              </a:buClr>
              <a:buSzPts val="2400"/>
              <a:buNone/>
              <a:defRPr/>
            </a:lvl2pPr>
            <a:lvl3pPr marL="1371600" lvl="2" indent="-342900" algn="l">
              <a:lnSpc>
                <a:spcPct val="110000"/>
              </a:lnSpc>
              <a:spcBef>
                <a:spcPts val="600"/>
              </a:spcBef>
              <a:spcAft>
                <a:spcPts val="0"/>
              </a:spcAft>
              <a:buClr>
                <a:schemeClr val="dk1"/>
              </a:buClr>
              <a:buSzPts val="1800"/>
              <a:buChar char="•"/>
              <a:defRPr/>
            </a:lvl3pPr>
            <a:lvl4pPr marL="1828800" lvl="3" indent="-342900" algn="l">
              <a:lnSpc>
                <a:spcPct val="110000"/>
              </a:lnSpc>
              <a:spcBef>
                <a:spcPts val="600"/>
              </a:spcBef>
              <a:spcAft>
                <a:spcPts val="0"/>
              </a:spcAft>
              <a:buClr>
                <a:schemeClr val="dk1"/>
              </a:buClr>
              <a:buSzPts val="1800"/>
              <a:buChar char="•"/>
              <a:defRPr/>
            </a:lvl4pPr>
            <a:lvl5pPr marL="2286000" lvl="4" indent="-342900" algn="l">
              <a:lnSpc>
                <a:spcPct val="110000"/>
              </a:lnSpc>
              <a:spcBef>
                <a:spcPts val="600"/>
              </a:spcBef>
              <a:spcAft>
                <a:spcPts val="0"/>
              </a:spcAft>
              <a:buClr>
                <a:schemeClr val="dk1"/>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7_Title/sub-title_teal">
  <p:cSld name="7_Title/sub-title_teal">
    <p:spTree>
      <p:nvGrpSpPr>
        <p:cNvPr id="1" name="Shape 54"/>
        <p:cNvGrpSpPr/>
        <p:nvPr/>
      </p:nvGrpSpPr>
      <p:grpSpPr>
        <a:xfrm>
          <a:off x="0" y="0"/>
          <a:ext cx="0" cy="0"/>
          <a:chOff x="0" y="0"/>
          <a:chExt cx="0" cy="0"/>
        </a:xfrm>
      </p:grpSpPr>
      <p:sp>
        <p:nvSpPr>
          <p:cNvPr id="55" name="Google Shape;55;p16"/>
          <p:cNvSpPr txBox="1">
            <a:spLocks noGrp="1"/>
          </p:cNvSpPr>
          <p:nvPr>
            <p:ph type="body" idx="1"/>
          </p:nvPr>
        </p:nvSpPr>
        <p:spPr>
          <a:xfrm>
            <a:off x="0" y="1"/>
            <a:ext cx="12192000" cy="1232898"/>
          </a:xfrm>
          <a:prstGeom prst="rect">
            <a:avLst/>
          </a:prstGeom>
          <a:noFill/>
          <a:ln>
            <a:noFill/>
          </a:ln>
        </p:spPr>
        <p:txBody>
          <a:bodyPr spcFirstLastPara="1" wrap="square" lIns="393175" tIns="393175" rIns="91425" bIns="91425" anchor="t" anchorCtr="0">
            <a:noAutofit/>
          </a:bodyPr>
          <a:lstStyle>
            <a:lvl1pPr marL="457200" lvl="0" indent="-228600" algn="l">
              <a:lnSpc>
                <a:spcPct val="110000"/>
              </a:lnSpc>
              <a:spcBef>
                <a:spcPts val="1000"/>
              </a:spcBef>
              <a:spcAft>
                <a:spcPts val="0"/>
              </a:spcAft>
              <a:buClr>
                <a:schemeClr val="accent1"/>
              </a:buClr>
              <a:buSzPts val="4400"/>
              <a:buNone/>
              <a:defRPr sz="4400">
                <a:solidFill>
                  <a:schemeClr val="accent1"/>
                </a:solidFill>
                <a:latin typeface="Quattrocento Sans"/>
                <a:ea typeface="Quattrocento Sans"/>
                <a:cs typeface="Quattrocento Sans"/>
                <a:sym typeface="Quattrocento Sans"/>
              </a:defRPr>
            </a:lvl1pPr>
            <a:lvl2pPr marL="914400" lvl="1" indent="-342900" algn="l">
              <a:lnSpc>
                <a:spcPct val="110000"/>
              </a:lnSpc>
              <a:spcBef>
                <a:spcPts val="600"/>
              </a:spcBef>
              <a:spcAft>
                <a:spcPts val="0"/>
              </a:spcAft>
              <a:buClr>
                <a:schemeClr val="dk1"/>
              </a:buClr>
              <a:buSzPts val="1800"/>
              <a:buChar char="•"/>
              <a:defRPr/>
            </a:lvl2pPr>
            <a:lvl3pPr marL="1371600" lvl="2" indent="-342900" algn="l">
              <a:lnSpc>
                <a:spcPct val="110000"/>
              </a:lnSpc>
              <a:spcBef>
                <a:spcPts val="600"/>
              </a:spcBef>
              <a:spcAft>
                <a:spcPts val="0"/>
              </a:spcAft>
              <a:buClr>
                <a:schemeClr val="dk1"/>
              </a:buClr>
              <a:buSzPts val="1800"/>
              <a:buChar char="•"/>
              <a:defRPr/>
            </a:lvl3pPr>
            <a:lvl4pPr marL="1828800" lvl="3" indent="-342900" algn="l">
              <a:lnSpc>
                <a:spcPct val="110000"/>
              </a:lnSpc>
              <a:spcBef>
                <a:spcPts val="600"/>
              </a:spcBef>
              <a:spcAft>
                <a:spcPts val="0"/>
              </a:spcAft>
              <a:buClr>
                <a:schemeClr val="dk1"/>
              </a:buClr>
              <a:buSzPts val="1800"/>
              <a:buChar char="•"/>
              <a:defRPr/>
            </a:lvl4pPr>
            <a:lvl5pPr marL="2286000" lvl="4" indent="-342900" algn="l">
              <a:lnSpc>
                <a:spcPct val="110000"/>
              </a:lnSpc>
              <a:spcBef>
                <a:spcPts val="600"/>
              </a:spcBef>
              <a:spcAft>
                <a:spcPts val="0"/>
              </a:spcAft>
              <a:buClr>
                <a:schemeClr val="dk1"/>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6" name="Google Shape;56;p16"/>
          <p:cNvSpPr txBox="1">
            <a:spLocks noGrp="1"/>
          </p:cNvSpPr>
          <p:nvPr>
            <p:ph type="body" idx="2"/>
          </p:nvPr>
        </p:nvSpPr>
        <p:spPr>
          <a:xfrm>
            <a:off x="0" y="1243014"/>
            <a:ext cx="12192000" cy="904286"/>
          </a:xfrm>
          <a:prstGeom prst="rect">
            <a:avLst/>
          </a:prstGeom>
          <a:noFill/>
          <a:ln>
            <a:noFill/>
          </a:ln>
        </p:spPr>
        <p:txBody>
          <a:bodyPr spcFirstLastPara="1" wrap="square" lIns="393175" tIns="45700" rIns="91425" bIns="91425" anchor="t" anchorCtr="0">
            <a:noAutofit/>
          </a:bodyPr>
          <a:lstStyle>
            <a:lvl1pPr marL="457200" lvl="0" indent="-228600" algn="l">
              <a:lnSpc>
                <a:spcPct val="110000"/>
              </a:lnSpc>
              <a:spcBef>
                <a:spcPts val="1000"/>
              </a:spcBef>
              <a:spcAft>
                <a:spcPts val="0"/>
              </a:spcAft>
              <a:buClr>
                <a:schemeClr val="dk1"/>
              </a:buClr>
              <a:buSzPts val="2800"/>
              <a:buNone/>
              <a:defRPr>
                <a:solidFill>
                  <a:schemeClr val="dk1"/>
                </a:solidFill>
                <a:latin typeface="Quattrocento Sans"/>
                <a:ea typeface="Quattrocento Sans"/>
                <a:cs typeface="Quattrocento Sans"/>
                <a:sym typeface="Quattrocento Sans"/>
              </a:defRPr>
            </a:lvl1pPr>
            <a:lvl2pPr marL="914400" lvl="1" indent="-228600" algn="l">
              <a:lnSpc>
                <a:spcPct val="110000"/>
              </a:lnSpc>
              <a:spcBef>
                <a:spcPts val="600"/>
              </a:spcBef>
              <a:spcAft>
                <a:spcPts val="0"/>
              </a:spcAft>
              <a:buClr>
                <a:schemeClr val="dk1"/>
              </a:buClr>
              <a:buSzPts val="2400"/>
              <a:buNone/>
              <a:defRPr/>
            </a:lvl2pPr>
            <a:lvl3pPr marL="1371600" lvl="2" indent="-342900" algn="l">
              <a:lnSpc>
                <a:spcPct val="110000"/>
              </a:lnSpc>
              <a:spcBef>
                <a:spcPts val="600"/>
              </a:spcBef>
              <a:spcAft>
                <a:spcPts val="0"/>
              </a:spcAft>
              <a:buClr>
                <a:schemeClr val="dk1"/>
              </a:buClr>
              <a:buSzPts val="1800"/>
              <a:buChar char="•"/>
              <a:defRPr/>
            </a:lvl3pPr>
            <a:lvl4pPr marL="1828800" lvl="3" indent="-342900" algn="l">
              <a:lnSpc>
                <a:spcPct val="110000"/>
              </a:lnSpc>
              <a:spcBef>
                <a:spcPts val="600"/>
              </a:spcBef>
              <a:spcAft>
                <a:spcPts val="0"/>
              </a:spcAft>
              <a:buClr>
                <a:schemeClr val="dk1"/>
              </a:buClr>
              <a:buSzPts val="1800"/>
              <a:buChar char="•"/>
              <a:defRPr/>
            </a:lvl4pPr>
            <a:lvl5pPr marL="2286000" lvl="4" indent="-342900" algn="l">
              <a:lnSpc>
                <a:spcPct val="110000"/>
              </a:lnSpc>
              <a:spcBef>
                <a:spcPts val="600"/>
              </a:spcBef>
              <a:spcAft>
                <a:spcPts val="0"/>
              </a:spcAft>
              <a:buClr>
                <a:schemeClr val="dk1"/>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6_Title/sub-title_drak blue">
  <p:cSld name="6_Title/sub-title_drak blue">
    <p:spTree>
      <p:nvGrpSpPr>
        <p:cNvPr id="1" name="Shape 57"/>
        <p:cNvGrpSpPr/>
        <p:nvPr/>
      </p:nvGrpSpPr>
      <p:grpSpPr>
        <a:xfrm>
          <a:off x="0" y="0"/>
          <a:ext cx="0" cy="0"/>
          <a:chOff x="0" y="0"/>
          <a:chExt cx="0" cy="0"/>
        </a:xfrm>
      </p:grpSpPr>
      <p:sp>
        <p:nvSpPr>
          <p:cNvPr id="58" name="Google Shape;58;p17"/>
          <p:cNvSpPr txBox="1">
            <a:spLocks noGrp="1"/>
          </p:cNvSpPr>
          <p:nvPr>
            <p:ph type="body" idx="1"/>
          </p:nvPr>
        </p:nvSpPr>
        <p:spPr>
          <a:xfrm>
            <a:off x="0" y="1"/>
            <a:ext cx="12192000" cy="1232898"/>
          </a:xfrm>
          <a:prstGeom prst="rect">
            <a:avLst/>
          </a:prstGeom>
          <a:noFill/>
          <a:ln>
            <a:noFill/>
          </a:ln>
        </p:spPr>
        <p:txBody>
          <a:bodyPr spcFirstLastPara="1" wrap="square" lIns="393175" tIns="393175" rIns="91425" bIns="91425" anchor="t" anchorCtr="0">
            <a:noAutofit/>
          </a:bodyPr>
          <a:lstStyle>
            <a:lvl1pPr marL="457200" lvl="0" indent="-228600" algn="l">
              <a:lnSpc>
                <a:spcPct val="110000"/>
              </a:lnSpc>
              <a:spcBef>
                <a:spcPts val="1000"/>
              </a:spcBef>
              <a:spcAft>
                <a:spcPts val="0"/>
              </a:spcAft>
              <a:buClr>
                <a:schemeClr val="accent6"/>
              </a:buClr>
              <a:buSzPts val="4400"/>
              <a:buNone/>
              <a:defRPr sz="4400">
                <a:solidFill>
                  <a:schemeClr val="accent6"/>
                </a:solidFill>
                <a:latin typeface="Quattrocento Sans"/>
                <a:ea typeface="Quattrocento Sans"/>
                <a:cs typeface="Quattrocento Sans"/>
                <a:sym typeface="Quattrocento Sans"/>
              </a:defRPr>
            </a:lvl1pPr>
            <a:lvl2pPr marL="914400" lvl="1" indent="-342900" algn="l">
              <a:lnSpc>
                <a:spcPct val="110000"/>
              </a:lnSpc>
              <a:spcBef>
                <a:spcPts val="600"/>
              </a:spcBef>
              <a:spcAft>
                <a:spcPts val="0"/>
              </a:spcAft>
              <a:buClr>
                <a:schemeClr val="dk1"/>
              </a:buClr>
              <a:buSzPts val="1800"/>
              <a:buChar char="•"/>
              <a:defRPr/>
            </a:lvl2pPr>
            <a:lvl3pPr marL="1371600" lvl="2" indent="-342900" algn="l">
              <a:lnSpc>
                <a:spcPct val="110000"/>
              </a:lnSpc>
              <a:spcBef>
                <a:spcPts val="600"/>
              </a:spcBef>
              <a:spcAft>
                <a:spcPts val="0"/>
              </a:spcAft>
              <a:buClr>
                <a:schemeClr val="dk1"/>
              </a:buClr>
              <a:buSzPts val="1800"/>
              <a:buChar char="•"/>
              <a:defRPr/>
            </a:lvl3pPr>
            <a:lvl4pPr marL="1828800" lvl="3" indent="-342900" algn="l">
              <a:lnSpc>
                <a:spcPct val="110000"/>
              </a:lnSpc>
              <a:spcBef>
                <a:spcPts val="600"/>
              </a:spcBef>
              <a:spcAft>
                <a:spcPts val="0"/>
              </a:spcAft>
              <a:buClr>
                <a:schemeClr val="dk1"/>
              </a:buClr>
              <a:buSzPts val="1800"/>
              <a:buChar char="•"/>
              <a:defRPr/>
            </a:lvl4pPr>
            <a:lvl5pPr marL="2286000" lvl="4" indent="-342900" algn="l">
              <a:lnSpc>
                <a:spcPct val="110000"/>
              </a:lnSpc>
              <a:spcBef>
                <a:spcPts val="600"/>
              </a:spcBef>
              <a:spcAft>
                <a:spcPts val="0"/>
              </a:spcAft>
              <a:buClr>
                <a:schemeClr val="dk1"/>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9" name="Google Shape;59;p17"/>
          <p:cNvSpPr txBox="1">
            <a:spLocks noGrp="1"/>
          </p:cNvSpPr>
          <p:nvPr>
            <p:ph type="body" idx="2"/>
          </p:nvPr>
        </p:nvSpPr>
        <p:spPr>
          <a:xfrm>
            <a:off x="0" y="1243014"/>
            <a:ext cx="12192000" cy="904286"/>
          </a:xfrm>
          <a:prstGeom prst="rect">
            <a:avLst/>
          </a:prstGeom>
          <a:noFill/>
          <a:ln>
            <a:noFill/>
          </a:ln>
        </p:spPr>
        <p:txBody>
          <a:bodyPr spcFirstLastPara="1" wrap="square" lIns="393175" tIns="45700" rIns="91425" bIns="91425" anchor="t" anchorCtr="0">
            <a:noAutofit/>
          </a:bodyPr>
          <a:lstStyle>
            <a:lvl1pPr marL="457200" lvl="0" indent="-228600" algn="l">
              <a:lnSpc>
                <a:spcPct val="110000"/>
              </a:lnSpc>
              <a:spcBef>
                <a:spcPts val="1000"/>
              </a:spcBef>
              <a:spcAft>
                <a:spcPts val="0"/>
              </a:spcAft>
              <a:buClr>
                <a:schemeClr val="dk1"/>
              </a:buClr>
              <a:buSzPts val="2800"/>
              <a:buNone/>
              <a:defRPr>
                <a:solidFill>
                  <a:schemeClr val="dk1"/>
                </a:solidFill>
                <a:latin typeface="Quattrocento Sans"/>
                <a:ea typeface="Quattrocento Sans"/>
                <a:cs typeface="Quattrocento Sans"/>
                <a:sym typeface="Quattrocento Sans"/>
              </a:defRPr>
            </a:lvl1pPr>
            <a:lvl2pPr marL="914400" lvl="1" indent="-228600" algn="l">
              <a:lnSpc>
                <a:spcPct val="110000"/>
              </a:lnSpc>
              <a:spcBef>
                <a:spcPts val="600"/>
              </a:spcBef>
              <a:spcAft>
                <a:spcPts val="0"/>
              </a:spcAft>
              <a:buClr>
                <a:schemeClr val="dk1"/>
              </a:buClr>
              <a:buSzPts val="2400"/>
              <a:buNone/>
              <a:defRPr/>
            </a:lvl2pPr>
            <a:lvl3pPr marL="1371600" lvl="2" indent="-342900" algn="l">
              <a:lnSpc>
                <a:spcPct val="110000"/>
              </a:lnSpc>
              <a:spcBef>
                <a:spcPts val="600"/>
              </a:spcBef>
              <a:spcAft>
                <a:spcPts val="0"/>
              </a:spcAft>
              <a:buClr>
                <a:schemeClr val="dk1"/>
              </a:buClr>
              <a:buSzPts val="1800"/>
              <a:buChar char="•"/>
              <a:defRPr/>
            </a:lvl3pPr>
            <a:lvl4pPr marL="1828800" lvl="3" indent="-342900" algn="l">
              <a:lnSpc>
                <a:spcPct val="110000"/>
              </a:lnSpc>
              <a:spcBef>
                <a:spcPts val="600"/>
              </a:spcBef>
              <a:spcAft>
                <a:spcPts val="0"/>
              </a:spcAft>
              <a:buClr>
                <a:schemeClr val="dk1"/>
              </a:buClr>
              <a:buSzPts val="1800"/>
              <a:buChar char="•"/>
              <a:defRPr/>
            </a:lvl4pPr>
            <a:lvl5pPr marL="2286000" lvl="4" indent="-342900" algn="l">
              <a:lnSpc>
                <a:spcPct val="110000"/>
              </a:lnSpc>
              <a:spcBef>
                <a:spcPts val="600"/>
              </a:spcBef>
              <a:spcAft>
                <a:spcPts val="0"/>
              </a:spcAft>
              <a:buClr>
                <a:schemeClr val="dk1"/>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1_Plain text">
  <p:cSld name="1_Plain text">
    <p:spTree>
      <p:nvGrpSpPr>
        <p:cNvPr id="1" name="Shape 60"/>
        <p:cNvGrpSpPr/>
        <p:nvPr/>
      </p:nvGrpSpPr>
      <p:grpSpPr>
        <a:xfrm>
          <a:off x="0" y="0"/>
          <a:ext cx="0" cy="0"/>
          <a:chOff x="0" y="0"/>
          <a:chExt cx="0" cy="0"/>
        </a:xfrm>
      </p:grpSpPr>
      <p:sp>
        <p:nvSpPr>
          <p:cNvPr id="61" name="Google Shape;61;p18"/>
          <p:cNvSpPr txBox="1">
            <a:spLocks noGrp="1"/>
          </p:cNvSpPr>
          <p:nvPr>
            <p:ph type="body" idx="1"/>
          </p:nvPr>
        </p:nvSpPr>
        <p:spPr>
          <a:xfrm>
            <a:off x="0" y="1"/>
            <a:ext cx="12192000" cy="1232898"/>
          </a:xfrm>
          <a:prstGeom prst="rect">
            <a:avLst/>
          </a:prstGeom>
          <a:noFill/>
          <a:ln>
            <a:noFill/>
          </a:ln>
        </p:spPr>
        <p:txBody>
          <a:bodyPr spcFirstLastPara="1" wrap="square" lIns="393175" tIns="393175" rIns="91425" bIns="91425" anchor="t" anchorCtr="0">
            <a:noAutofit/>
          </a:bodyPr>
          <a:lstStyle>
            <a:lvl1pPr marL="457200" lvl="0" indent="-228600" algn="l">
              <a:lnSpc>
                <a:spcPct val="110000"/>
              </a:lnSpc>
              <a:spcBef>
                <a:spcPts val="1000"/>
              </a:spcBef>
              <a:spcAft>
                <a:spcPts val="0"/>
              </a:spcAft>
              <a:buClr>
                <a:schemeClr val="dk2"/>
              </a:buClr>
              <a:buSzPts val="4400"/>
              <a:buNone/>
              <a:defRPr sz="4400">
                <a:solidFill>
                  <a:schemeClr val="dk2"/>
                </a:solidFill>
                <a:latin typeface="Quattrocento Sans"/>
                <a:ea typeface="Quattrocento Sans"/>
                <a:cs typeface="Quattrocento Sans"/>
                <a:sym typeface="Quattrocento Sans"/>
              </a:defRPr>
            </a:lvl1pPr>
            <a:lvl2pPr marL="914400" lvl="1" indent="-342900" algn="l">
              <a:lnSpc>
                <a:spcPct val="110000"/>
              </a:lnSpc>
              <a:spcBef>
                <a:spcPts val="600"/>
              </a:spcBef>
              <a:spcAft>
                <a:spcPts val="0"/>
              </a:spcAft>
              <a:buClr>
                <a:schemeClr val="dk1"/>
              </a:buClr>
              <a:buSzPts val="1800"/>
              <a:buChar char="•"/>
              <a:defRPr/>
            </a:lvl2pPr>
            <a:lvl3pPr marL="1371600" lvl="2" indent="-342900" algn="l">
              <a:lnSpc>
                <a:spcPct val="110000"/>
              </a:lnSpc>
              <a:spcBef>
                <a:spcPts val="600"/>
              </a:spcBef>
              <a:spcAft>
                <a:spcPts val="0"/>
              </a:spcAft>
              <a:buClr>
                <a:schemeClr val="dk1"/>
              </a:buClr>
              <a:buSzPts val="1800"/>
              <a:buChar char="•"/>
              <a:defRPr/>
            </a:lvl3pPr>
            <a:lvl4pPr marL="1828800" lvl="3" indent="-342900" algn="l">
              <a:lnSpc>
                <a:spcPct val="110000"/>
              </a:lnSpc>
              <a:spcBef>
                <a:spcPts val="600"/>
              </a:spcBef>
              <a:spcAft>
                <a:spcPts val="0"/>
              </a:spcAft>
              <a:buClr>
                <a:schemeClr val="dk1"/>
              </a:buClr>
              <a:buSzPts val="1800"/>
              <a:buChar char="•"/>
              <a:defRPr/>
            </a:lvl4pPr>
            <a:lvl5pPr marL="2286000" lvl="4" indent="-342900" algn="l">
              <a:lnSpc>
                <a:spcPct val="110000"/>
              </a:lnSpc>
              <a:spcBef>
                <a:spcPts val="600"/>
              </a:spcBef>
              <a:spcAft>
                <a:spcPts val="0"/>
              </a:spcAft>
              <a:buClr>
                <a:schemeClr val="dk1"/>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2" name="Google Shape;62;p18"/>
          <p:cNvSpPr>
            <a:spLocks noGrp="1"/>
          </p:cNvSpPr>
          <p:nvPr>
            <p:ph type="pic" idx="2"/>
          </p:nvPr>
        </p:nvSpPr>
        <p:spPr>
          <a:xfrm>
            <a:off x="1926128" y="2246651"/>
            <a:ext cx="1381125" cy="1381125"/>
          </a:xfrm>
          <a:prstGeom prst="rect">
            <a:avLst/>
          </a:prstGeom>
          <a:noFill/>
          <a:ln>
            <a:noFill/>
          </a:ln>
        </p:spPr>
        <p:txBody>
          <a:bodyPr spcFirstLastPara="1" wrap="square" lIns="91425" tIns="45700" rIns="91425" bIns="45700" anchor="t" anchorCtr="0">
            <a:noAutofit/>
          </a:bodyPr>
          <a:lstStyle>
            <a:lvl1pPr marR="0" lvl="0" algn="l" rtl="0">
              <a:lnSpc>
                <a:spcPct val="110000"/>
              </a:lnSpc>
              <a:spcBef>
                <a:spcPts val="1000"/>
              </a:spcBef>
              <a:spcAft>
                <a:spcPts val="0"/>
              </a:spcAft>
              <a:buClr>
                <a:schemeClr val="dk1"/>
              </a:buClr>
              <a:buSzPts val="2800"/>
              <a:buFont typeface="Arial"/>
              <a:buNone/>
              <a:defRPr sz="2800" b="0" i="0" u="none" strike="noStrike" cap="none">
                <a:solidFill>
                  <a:schemeClr val="dk1"/>
                </a:solidFill>
                <a:latin typeface="Quattrocento Sans"/>
                <a:ea typeface="Quattrocento Sans"/>
                <a:cs typeface="Quattrocento Sans"/>
                <a:sym typeface="Quattrocento Sans"/>
              </a:defRPr>
            </a:lvl1pPr>
            <a:lvl2pPr marR="0" lvl="1" algn="l" rtl="0">
              <a:lnSpc>
                <a:spcPct val="110000"/>
              </a:lnSpc>
              <a:spcBef>
                <a:spcPts val="600"/>
              </a:spcBef>
              <a:spcAft>
                <a:spcPts val="0"/>
              </a:spcAft>
              <a:buClr>
                <a:schemeClr val="dk1"/>
              </a:buClr>
              <a:buSzPts val="2400"/>
              <a:buFont typeface="Arial"/>
              <a:buChar char="•"/>
              <a:defRPr sz="2400" b="0" i="0" u="none" strike="noStrike" cap="none">
                <a:solidFill>
                  <a:schemeClr val="dk1"/>
                </a:solidFill>
                <a:latin typeface="Quattrocento Sans"/>
                <a:ea typeface="Quattrocento Sans"/>
                <a:cs typeface="Quattrocento Sans"/>
                <a:sym typeface="Quattrocento Sans"/>
              </a:defRPr>
            </a:lvl2pPr>
            <a:lvl3pPr marR="0" lvl="2" algn="l" rtl="0">
              <a:lnSpc>
                <a:spcPct val="110000"/>
              </a:lnSpc>
              <a:spcBef>
                <a:spcPts val="6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3pPr>
            <a:lvl4pPr marR="0" lvl="3" algn="l" rtl="0">
              <a:lnSpc>
                <a:spcPct val="110000"/>
              </a:lnSpc>
              <a:spcBef>
                <a:spcPts val="6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4pPr>
            <a:lvl5pPr marR="0" lvl="4" algn="l" rtl="0">
              <a:lnSpc>
                <a:spcPct val="110000"/>
              </a:lnSpc>
              <a:spcBef>
                <a:spcPts val="6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5pPr>
            <a:lvl6pPr marR="0" lvl="5" algn="l" rtl="0">
              <a:lnSpc>
                <a:spcPct val="90000"/>
              </a:lnSpc>
              <a:spcBef>
                <a:spcPts val="6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9pPr>
          </a:lstStyle>
          <a:p>
            <a:endParaRPr/>
          </a:p>
        </p:txBody>
      </p:sp>
      <p:cxnSp>
        <p:nvCxnSpPr>
          <p:cNvPr id="63" name="Google Shape;63;p18"/>
          <p:cNvCxnSpPr/>
          <p:nvPr/>
        </p:nvCxnSpPr>
        <p:spPr>
          <a:xfrm>
            <a:off x="1176828" y="3881337"/>
            <a:ext cx="2879387" cy="0"/>
          </a:xfrm>
          <a:prstGeom prst="straightConnector1">
            <a:avLst/>
          </a:prstGeom>
          <a:noFill/>
          <a:ln w="25400" cap="flat" cmpd="sng">
            <a:solidFill>
              <a:schemeClr val="dk2"/>
            </a:solidFill>
            <a:prstDash val="solid"/>
            <a:miter lim="800000"/>
            <a:headEnd type="none" w="sm" len="sm"/>
            <a:tailEnd type="none" w="sm" len="sm"/>
          </a:ln>
        </p:spPr>
      </p:cxnSp>
      <p:sp>
        <p:nvSpPr>
          <p:cNvPr id="64" name="Google Shape;64;p18"/>
          <p:cNvSpPr txBox="1">
            <a:spLocks noGrp="1"/>
          </p:cNvSpPr>
          <p:nvPr>
            <p:ph type="body" idx="3"/>
          </p:nvPr>
        </p:nvSpPr>
        <p:spPr>
          <a:xfrm>
            <a:off x="1176828" y="4105275"/>
            <a:ext cx="2879725" cy="2255838"/>
          </a:xfrm>
          <a:prstGeom prst="rect">
            <a:avLst/>
          </a:prstGeom>
          <a:noFill/>
          <a:ln>
            <a:noFill/>
          </a:ln>
        </p:spPr>
        <p:txBody>
          <a:bodyPr spcFirstLastPara="1" wrap="square" lIns="91425" tIns="45700" rIns="91425" bIns="45700" anchor="t" anchorCtr="0">
            <a:noAutofit/>
          </a:bodyPr>
          <a:lstStyle>
            <a:lvl1pPr marL="457200" lvl="0" indent="-228600" algn="l">
              <a:lnSpc>
                <a:spcPct val="110000"/>
              </a:lnSpc>
              <a:spcBef>
                <a:spcPts val="1000"/>
              </a:spcBef>
              <a:spcAft>
                <a:spcPts val="0"/>
              </a:spcAft>
              <a:buClr>
                <a:schemeClr val="dk1"/>
              </a:buClr>
              <a:buSzPts val="2800"/>
              <a:buNone/>
              <a:defRPr/>
            </a:lvl1pPr>
            <a:lvl2pPr marL="914400" lvl="1" indent="-342900" algn="l">
              <a:lnSpc>
                <a:spcPct val="110000"/>
              </a:lnSpc>
              <a:spcBef>
                <a:spcPts val="600"/>
              </a:spcBef>
              <a:spcAft>
                <a:spcPts val="0"/>
              </a:spcAft>
              <a:buClr>
                <a:schemeClr val="dk1"/>
              </a:buClr>
              <a:buSzPts val="1800"/>
              <a:buChar char="•"/>
              <a:defRPr/>
            </a:lvl2pPr>
            <a:lvl3pPr marL="1371600" lvl="2" indent="-342900" algn="l">
              <a:lnSpc>
                <a:spcPct val="110000"/>
              </a:lnSpc>
              <a:spcBef>
                <a:spcPts val="600"/>
              </a:spcBef>
              <a:spcAft>
                <a:spcPts val="0"/>
              </a:spcAft>
              <a:buClr>
                <a:schemeClr val="dk1"/>
              </a:buClr>
              <a:buSzPts val="1800"/>
              <a:buChar char="•"/>
              <a:defRPr/>
            </a:lvl3pPr>
            <a:lvl4pPr marL="1828800" lvl="3" indent="-342900" algn="l">
              <a:lnSpc>
                <a:spcPct val="110000"/>
              </a:lnSpc>
              <a:spcBef>
                <a:spcPts val="600"/>
              </a:spcBef>
              <a:spcAft>
                <a:spcPts val="0"/>
              </a:spcAft>
              <a:buClr>
                <a:schemeClr val="dk1"/>
              </a:buClr>
              <a:buSzPts val="1800"/>
              <a:buChar char="•"/>
              <a:defRPr/>
            </a:lvl4pPr>
            <a:lvl5pPr marL="2286000" lvl="4" indent="-342900" algn="l">
              <a:lnSpc>
                <a:spcPct val="110000"/>
              </a:lnSpc>
              <a:spcBef>
                <a:spcPts val="600"/>
              </a:spcBef>
              <a:spcAft>
                <a:spcPts val="0"/>
              </a:spcAft>
              <a:buClr>
                <a:schemeClr val="dk1"/>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5" name="Google Shape;65;p18"/>
          <p:cNvSpPr>
            <a:spLocks noGrp="1"/>
          </p:cNvSpPr>
          <p:nvPr>
            <p:ph type="pic" idx="4"/>
          </p:nvPr>
        </p:nvSpPr>
        <p:spPr>
          <a:xfrm>
            <a:off x="5458721" y="2246651"/>
            <a:ext cx="1381125" cy="1381125"/>
          </a:xfrm>
          <a:prstGeom prst="rect">
            <a:avLst/>
          </a:prstGeom>
          <a:noFill/>
          <a:ln>
            <a:noFill/>
          </a:ln>
        </p:spPr>
        <p:txBody>
          <a:bodyPr spcFirstLastPara="1" wrap="square" lIns="91425" tIns="45700" rIns="91425" bIns="45700" anchor="t" anchorCtr="0">
            <a:noAutofit/>
          </a:bodyPr>
          <a:lstStyle>
            <a:lvl1pPr marR="0" lvl="0" algn="l" rtl="0">
              <a:lnSpc>
                <a:spcPct val="110000"/>
              </a:lnSpc>
              <a:spcBef>
                <a:spcPts val="1000"/>
              </a:spcBef>
              <a:spcAft>
                <a:spcPts val="0"/>
              </a:spcAft>
              <a:buClr>
                <a:schemeClr val="dk1"/>
              </a:buClr>
              <a:buSzPts val="2800"/>
              <a:buFont typeface="Arial"/>
              <a:buNone/>
              <a:defRPr sz="2800" b="0" i="0" u="none" strike="noStrike" cap="none">
                <a:solidFill>
                  <a:schemeClr val="dk1"/>
                </a:solidFill>
                <a:latin typeface="Quattrocento Sans"/>
                <a:ea typeface="Quattrocento Sans"/>
                <a:cs typeface="Quattrocento Sans"/>
                <a:sym typeface="Quattrocento Sans"/>
              </a:defRPr>
            </a:lvl1pPr>
            <a:lvl2pPr marR="0" lvl="1" algn="l" rtl="0">
              <a:lnSpc>
                <a:spcPct val="110000"/>
              </a:lnSpc>
              <a:spcBef>
                <a:spcPts val="600"/>
              </a:spcBef>
              <a:spcAft>
                <a:spcPts val="0"/>
              </a:spcAft>
              <a:buClr>
                <a:schemeClr val="dk1"/>
              </a:buClr>
              <a:buSzPts val="2400"/>
              <a:buFont typeface="Arial"/>
              <a:buChar char="•"/>
              <a:defRPr sz="2400" b="0" i="0" u="none" strike="noStrike" cap="none">
                <a:solidFill>
                  <a:schemeClr val="dk1"/>
                </a:solidFill>
                <a:latin typeface="Quattrocento Sans"/>
                <a:ea typeface="Quattrocento Sans"/>
                <a:cs typeface="Quattrocento Sans"/>
                <a:sym typeface="Quattrocento Sans"/>
              </a:defRPr>
            </a:lvl2pPr>
            <a:lvl3pPr marR="0" lvl="2" algn="l" rtl="0">
              <a:lnSpc>
                <a:spcPct val="110000"/>
              </a:lnSpc>
              <a:spcBef>
                <a:spcPts val="6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3pPr>
            <a:lvl4pPr marR="0" lvl="3" algn="l" rtl="0">
              <a:lnSpc>
                <a:spcPct val="110000"/>
              </a:lnSpc>
              <a:spcBef>
                <a:spcPts val="6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4pPr>
            <a:lvl5pPr marR="0" lvl="4" algn="l" rtl="0">
              <a:lnSpc>
                <a:spcPct val="110000"/>
              </a:lnSpc>
              <a:spcBef>
                <a:spcPts val="6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5pPr>
            <a:lvl6pPr marR="0" lvl="5" algn="l" rtl="0">
              <a:lnSpc>
                <a:spcPct val="90000"/>
              </a:lnSpc>
              <a:spcBef>
                <a:spcPts val="6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9pPr>
          </a:lstStyle>
          <a:p>
            <a:endParaRPr/>
          </a:p>
        </p:txBody>
      </p:sp>
      <p:cxnSp>
        <p:nvCxnSpPr>
          <p:cNvPr id="66" name="Google Shape;66;p18"/>
          <p:cNvCxnSpPr/>
          <p:nvPr/>
        </p:nvCxnSpPr>
        <p:spPr>
          <a:xfrm>
            <a:off x="4709590" y="3881337"/>
            <a:ext cx="2879387" cy="0"/>
          </a:xfrm>
          <a:prstGeom prst="straightConnector1">
            <a:avLst/>
          </a:prstGeom>
          <a:noFill/>
          <a:ln w="25400" cap="flat" cmpd="sng">
            <a:solidFill>
              <a:schemeClr val="dk2"/>
            </a:solidFill>
            <a:prstDash val="solid"/>
            <a:miter lim="800000"/>
            <a:headEnd type="none" w="sm" len="sm"/>
            <a:tailEnd type="none" w="sm" len="sm"/>
          </a:ln>
        </p:spPr>
      </p:cxnSp>
      <p:sp>
        <p:nvSpPr>
          <p:cNvPr id="67" name="Google Shape;67;p18"/>
          <p:cNvSpPr txBox="1">
            <a:spLocks noGrp="1"/>
          </p:cNvSpPr>
          <p:nvPr>
            <p:ph type="body" idx="5"/>
          </p:nvPr>
        </p:nvSpPr>
        <p:spPr>
          <a:xfrm>
            <a:off x="4709421" y="4105275"/>
            <a:ext cx="2879725" cy="2255838"/>
          </a:xfrm>
          <a:prstGeom prst="rect">
            <a:avLst/>
          </a:prstGeom>
          <a:noFill/>
          <a:ln>
            <a:noFill/>
          </a:ln>
        </p:spPr>
        <p:txBody>
          <a:bodyPr spcFirstLastPara="1" wrap="square" lIns="91425" tIns="45700" rIns="91425" bIns="45700" anchor="t" anchorCtr="0">
            <a:noAutofit/>
          </a:bodyPr>
          <a:lstStyle>
            <a:lvl1pPr marL="457200" lvl="0" indent="-228600" algn="l">
              <a:lnSpc>
                <a:spcPct val="110000"/>
              </a:lnSpc>
              <a:spcBef>
                <a:spcPts val="1000"/>
              </a:spcBef>
              <a:spcAft>
                <a:spcPts val="0"/>
              </a:spcAft>
              <a:buClr>
                <a:schemeClr val="dk1"/>
              </a:buClr>
              <a:buSzPts val="2800"/>
              <a:buNone/>
              <a:defRPr/>
            </a:lvl1pPr>
            <a:lvl2pPr marL="914400" lvl="1" indent="-342900" algn="l">
              <a:lnSpc>
                <a:spcPct val="110000"/>
              </a:lnSpc>
              <a:spcBef>
                <a:spcPts val="600"/>
              </a:spcBef>
              <a:spcAft>
                <a:spcPts val="0"/>
              </a:spcAft>
              <a:buClr>
                <a:schemeClr val="dk1"/>
              </a:buClr>
              <a:buSzPts val="1800"/>
              <a:buChar char="•"/>
              <a:defRPr/>
            </a:lvl2pPr>
            <a:lvl3pPr marL="1371600" lvl="2" indent="-342900" algn="l">
              <a:lnSpc>
                <a:spcPct val="110000"/>
              </a:lnSpc>
              <a:spcBef>
                <a:spcPts val="600"/>
              </a:spcBef>
              <a:spcAft>
                <a:spcPts val="0"/>
              </a:spcAft>
              <a:buClr>
                <a:schemeClr val="dk1"/>
              </a:buClr>
              <a:buSzPts val="1800"/>
              <a:buChar char="•"/>
              <a:defRPr/>
            </a:lvl3pPr>
            <a:lvl4pPr marL="1828800" lvl="3" indent="-342900" algn="l">
              <a:lnSpc>
                <a:spcPct val="110000"/>
              </a:lnSpc>
              <a:spcBef>
                <a:spcPts val="600"/>
              </a:spcBef>
              <a:spcAft>
                <a:spcPts val="0"/>
              </a:spcAft>
              <a:buClr>
                <a:schemeClr val="dk1"/>
              </a:buClr>
              <a:buSzPts val="1800"/>
              <a:buChar char="•"/>
              <a:defRPr/>
            </a:lvl4pPr>
            <a:lvl5pPr marL="2286000" lvl="4" indent="-342900" algn="l">
              <a:lnSpc>
                <a:spcPct val="110000"/>
              </a:lnSpc>
              <a:spcBef>
                <a:spcPts val="600"/>
              </a:spcBef>
              <a:spcAft>
                <a:spcPts val="0"/>
              </a:spcAft>
              <a:buClr>
                <a:schemeClr val="dk1"/>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8" name="Google Shape;68;p18"/>
          <p:cNvSpPr>
            <a:spLocks noGrp="1"/>
          </p:cNvSpPr>
          <p:nvPr>
            <p:ph type="pic" idx="6"/>
          </p:nvPr>
        </p:nvSpPr>
        <p:spPr>
          <a:xfrm>
            <a:off x="8991314" y="2246651"/>
            <a:ext cx="1381125" cy="1381125"/>
          </a:xfrm>
          <a:prstGeom prst="rect">
            <a:avLst/>
          </a:prstGeom>
          <a:noFill/>
          <a:ln>
            <a:noFill/>
          </a:ln>
        </p:spPr>
        <p:txBody>
          <a:bodyPr spcFirstLastPara="1" wrap="square" lIns="91425" tIns="45700" rIns="91425" bIns="45700" anchor="t" anchorCtr="0">
            <a:noAutofit/>
          </a:bodyPr>
          <a:lstStyle>
            <a:lvl1pPr marR="0" lvl="0" algn="l" rtl="0">
              <a:lnSpc>
                <a:spcPct val="110000"/>
              </a:lnSpc>
              <a:spcBef>
                <a:spcPts val="1000"/>
              </a:spcBef>
              <a:spcAft>
                <a:spcPts val="0"/>
              </a:spcAft>
              <a:buClr>
                <a:schemeClr val="dk1"/>
              </a:buClr>
              <a:buSzPts val="2800"/>
              <a:buFont typeface="Arial"/>
              <a:buNone/>
              <a:defRPr sz="2800" b="0" i="0" u="none" strike="noStrike" cap="none">
                <a:solidFill>
                  <a:schemeClr val="dk1"/>
                </a:solidFill>
                <a:latin typeface="Quattrocento Sans"/>
                <a:ea typeface="Quattrocento Sans"/>
                <a:cs typeface="Quattrocento Sans"/>
                <a:sym typeface="Quattrocento Sans"/>
              </a:defRPr>
            </a:lvl1pPr>
            <a:lvl2pPr marR="0" lvl="1" algn="l" rtl="0">
              <a:lnSpc>
                <a:spcPct val="110000"/>
              </a:lnSpc>
              <a:spcBef>
                <a:spcPts val="600"/>
              </a:spcBef>
              <a:spcAft>
                <a:spcPts val="0"/>
              </a:spcAft>
              <a:buClr>
                <a:schemeClr val="dk1"/>
              </a:buClr>
              <a:buSzPts val="2400"/>
              <a:buFont typeface="Arial"/>
              <a:buChar char="•"/>
              <a:defRPr sz="2400" b="0" i="0" u="none" strike="noStrike" cap="none">
                <a:solidFill>
                  <a:schemeClr val="dk1"/>
                </a:solidFill>
                <a:latin typeface="Quattrocento Sans"/>
                <a:ea typeface="Quattrocento Sans"/>
                <a:cs typeface="Quattrocento Sans"/>
                <a:sym typeface="Quattrocento Sans"/>
              </a:defRPr>
            </a:lvl2pPr>
            <a:lvl3pPr marR="0" lvl="2" algn="l" rtl="0">
              <a:lnSpc>
                <a:spcPct val="110000"/>
              </a:lnSpc>
              <a:spcBef>
                <a:spcPts val="6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3pPr>
            <a:lvl4pPr marR="0" lvl="3" algn="l" rtl="0">
              <a:lnSpc>
                <a:spcPct val="110000"/>
              </a:lnSpc>
              <a:spcBef>
                <a:spcPts val="6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4pPr>
            <a:lvl5pPr marR="0" lvl="4" algn="l" rtl="0">
              <a:lnSpc>
                <a:spcPct val="110000"/>
              </a:lnSpc>
              <a:spcBef>
                <a:spcPts val="6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5pPr>
            <a:lvl6pPr marR="0" lvl="5" algn="l" rtl="0">
              <a:lnSpc>
                <a:spcPct val="90000"/>
              </a:lnSpc>
              <a:spcBef>
                <a:spcPts val="6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9pPr>
          </a:lstStyle>
          <a:p>
            <a:endParaRPr/>
          </a:p>
        </p:txBody>
      </p:sp>
      <p:cxnSp>
        <p:nvCxnSpPr>
          <p:cNvPr id="69" name="Google Shape;69;p18"/>
          <p:cNvCxnSpPr/>
          <p:nvPr/>
        </p:nvCxnSpPr>
        <p:spPr>
          <a:xfrm>
            <a:off x="8242352" y="3881337"/>
            <a:ext cx="2879387" cy="0"/>
          </a:xfrm>
          <a:prstGeom prst="straightConnector1">
            <a:avLst/>
          </a:prstGeom>
          <a:noFill/>
          <a:ln w="25400" cap="flat" cmpd="sng">
            <a:solidFill>
              <a:schemeClr val="dk2"/>
            </a:solidFill>
            <a:prstDash val="solid"/>
            <a:miter lim="800000"/>
            <a:headEnd type="none" w="sm" len="sm"/>
            <a:tailEnd type="none" w="sm" len="sm"/>
          </a:ln>
        </p:spPr>
      </p:cxnSp>
      <p:sp>
        <p:nvSpPr>
          <p:cNvPr id="70" name="Google Shape;70;p18"/>
          <p:cNvSpPr txBox="1">
            <a:spLocks noGrp="1"/>
          </p:cNvSpPr>
          <p:nvPr>
            <p:ph type="body" idx="7"/>
          </p:nvPr>
        </p:nvSpPr>
        <p:spPr>
          <a:xfrm>
            <a:off x="8242014" y="4105275"/>
            <a:ext cx="2879725" cy="2255838"/>
          </a:xfrm>
          <a:prstGeom prst="rect">
            <a:avLst/>
          </a:prstGeom>
          <a:noFill/>
          <a:ln>
            <a:noFill/>
          </a:ln>
        </p:spPr>
        <p:txBody>
          <a:bodyPr spcFirstLastPara="1" wrap="square" lIns="91425" tIns="45700" rIns="91425" bIns="45700" anchor="t" anchorCtr="0">
            <a:noAutofit/>
          </a:bodyPr>
          <a:lstStyle>
            <a:lvl1pPr marL="457200" lvl="0" indent="-228600" algn="l">
              <a:lnSpc>
                <a:spcPct val="110000"/>
              </a:lnSpc>
              <a:spcBef>
                <a:spcPts val="1000"/>
              </a:spcBef>
              <a:spcAft>
                <a:spcPts val="0"/>
              </a:spcAft>
              <a:buClr>
                <a:schemeClr val="dk1"/>
              </a:buClr>
              <a:buSzPts val="2800"/>
              <a:buNone/>
              <a:defRPr/>
            </a:lvl1pPr>
            <a:lvl2pPr marL="914400" lvl="1" indent="-342900" algn="l">
              <a:lnSpc>
                <a:spcPct val="110000"/>
              </a:lnSpc>
              <a:spcBef>
                <a:spcPts val="600"/>
              </a:spcBef>
              <a:spcAft>
                <a:spcPts val="0"/>
              </a:spcAft>
              <a:buClr>
                <a:schemeClr val="dk1"/>
              </a:buClr>
              <a:buSzPts val="1800"/>
              <a:buChar char="•"/>
              <a:defRPr/>
            </a:lvl2pPr>
            <a:lvl3pPr marL="1371600" lvl="2" indent="-342900" algn="l">
              <a:lnSpc>
                <a:spcPct val="110000"/>
              </a:lnSpc>
              <a:spcBef>
                <a:spcPts val="600"/>
              </a:spcBef>
              <a:spcAft>
                <a:spcPts val="0"/>
              </a:spcAft>
              <a:buClr>
                <a:schemeClr val="dk1"/>
              </a:buClr>
              <a:buSzPts val="1800"/>
              <a:buChar char="•"/>
              <a:defRPr/>
            </a:lvl3pPr>
            <a:lvl4pPr marL="1828800" lvl="3" indent="-342900" algn="l">
              <a:lnSpc>
                <a:spcPct val="110000"/>
              </a:lnSpc>
              <a:spcBef>
                <a:spcPts val="600"/>
              </a:spcBef>
              <a:spcAft>
                <a:spcPts val="0"/>
              </a:spcAft>
              <a:buClr>
                <a:schemeClr val="dk1"/>
              </a:buClr>
              <a:buSzPts val="1800"/>
              <a:buChar char="•"/>
              <a:defRPr/>
            </a:lvl4pPr>
            <a:lvl5pPr marL="2286000" lvl="4" indent="-342900" algn="l">
              <a:lnSpc>
                <a:spcPct val="110000"/>
              </a:lnSpc>
              <a:spcBef>
                <a:spcPts val="600"/>
              </a:spcBef>
              <a:spcAft>
                <a:spcPts val="0"/>
              </a:spcAft>
              <a:buClr>
                <a:schemeClr val="dk1"/>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9_Plain text">
  <p:cSld name="9_Plain text">
    <p:spTree>
      <p:nvGrpSpPr>
        <p:cNvPr id="1" name="Shape 71"/>
        <p:cNvGrpSpPr/>
        <p:nvPr/>
      </p:nvGrpSpPr>
      <p:grpSpPr>
        <a:xfrm>
          <a:off x="0" y="0"/>
          <a:ext cx="0" cy="0"/>
          <a:chOff x="0" y="0"/>
          <a:chExt cx="0" cy="0"/>
        </a:xfrm>
      </p:grpSpPr>
      <p:sp>
        <p:nvSpPr>
          <p:cNvPr id="72" name="Google Shape;72;p19"/>
          <p:cNvSpPr txBox="1">
            <a:spLocks noGrp="1"/>
          </p:cNvSpPr>
          <p:nvPr>
            <p:ph type="body" idx="1"/>
          </p:nvPr>
        </p:nvSpPr>
        <p:spPr>
          <a:xfrm>
            <a:off x="0" y="1"/>
            <a:ext cx="12192000" cy="1232898"/>
          </a:xfrm>
          <a:prstGeom prst="rect">
            <a:avLst/>
          </a:prstGeom>
          <a:noFill/>
          <a:ln>
            <a:noFill/>
          </a:ln>
        </p:spPr>
        <p:txBody>
          <a:bodyPr spcFirstLastPara="1" wrap="square" lIns="393175" tIns="393175" rIns="91425" bIns="91425" anchor="t" anchorCtr="0">
            <a:noAutofit/>
          </a:bodyPr>
          <a:lstStyle>
            <a:lvl1pPr marL="457200" lvl="0" indent="-228600" algn="l">
              <a:lnSpc>
                <a:spcPct val="110000"/>
              </a:lnSpc>
              <a:spcBef>
                <a:spcPts val="1000"/>
              </a:spcBef>
              <a:spcAft>
                <a:spcPts val="0"/>
              </a:spcAft>
              <a:buClr>
                <a:schemeClr val="dk2"/>
              </a:buClr>
              <a:buSzPts val="4400"/>
              <a:buNone/>
              <a:defRPr sz="4400">
                <a:solidFill>
                  <a:schemeClr val="dk2"/>
                </a:solidFill>
                <a:latin typeface="Quattrocento Sans"/>
                <a:ea typeface="Quattrocento Sans"/>
                <a:cs typeface="Quattrocento Sans"/>
                <a:sym typeface="Quattrocento Sans"/>
              </a:defRPr>
            </a:lvl1pPr>
            <a:lvl2pPr marL="914400" lvl="1" indent="-342900" algn="l">
              <a:lnSpc>
                <a:spcPct val="110000"/>
              </a:lnSpc>
              <a:spcBef>
                <a:spcPts val="600"/>
              </a:spcBef>
              <a:spcAft>
                <a:spcPts val="0"/>
              </a:spcAft>
              <a:buClr>
                <a:schemeClr val="dk1"/>
              </a:buClr>
              <a:buSzPts val="1800"/>
              <a:buChar char="•"/>
              <a:defRPr/>
            </a:lvl2pPr>
            <a:lvl3pPr marL="1371600" lvl="2" indent="-342900" algn="l">
              <a:lnSpc>
                <a:spcPct val="110000"/>
              </a:lnSpc>
              <a:spcBef>
                <a:spcPts val="600"/>
              </a:spcBef>
              <a:spcAft>
                <a:spcPts val="0"/>
              </a:spcAft>
              <a:buClr>
                <a:schemeClr val="dk1"/>
              </a:buClr>
              <a:buSzPts val="1800"/>
              <a:buChar char="•"/>
              <a:defRPr/>
            </a:lvl3pPr>
            <a:lvl4pPr marL="1828800" lvl="3" indent="-342900" algn="l">
              <a:lnSpc>
                <a:spcPct val="110000"/>
              </a:lnSpc>
              <a:spcBef>
                <a:spcPts val="600"/>
              </a:spcBef>
              <a:spcAft>
                <a:spcPts val="0"/>
              </a:spcAft>
              <a:buClr>
                <a:schemeClr val="dk1"/>
              </a:buClr>
              <a:buSzPts val="1800"/>
              <a:buChar char="•"/>
              <a:defRPr/>
            </a:lvl4pPr>
            <a:lvl5pPr marL="2286000" lvl="4" indent="-342900" algn="l">
              <a:lnSpc>
                <a:spcPct val="110000"/>
              </a:lnSpc>
              <a:spcBef>
                <a:spcPts val="600"/>
              </a:spcBef>
              <a:spcAft>
                <a:spcPts val="0"/>
              </a:spcAft>
              <a:buClr>
                <a:schemeClr val="dk1"/>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3" name="Google Shape;73;p19"/>
          <p:cNvSpPr txBox="1">
            <a:spLocks noGrp="1"/>
          </p:cNvSpPr>
          <p:nvPr>
            <p:ph type="body" idx="2"/>
          </p:nvPr>
        </p:nvSpPr>
        <p:spPr>
          <a:xfrm>
            <a:off x="0" y="1243013"/>
            <a:ext cx="12192000" cy="1655829"/>
          </a:xfrm>
          <a:prstGeom prst="rect">
            <a:avLst/>
          </a:prstGeom>
          <a:noFill/>
          <a:ln>
            <a:noFill/>
          </a:ln>
        </p:spPr>
        <p:txBody>
          <a:bodyPr spcFirstLastPara="1" wrap="square" lIns="393175" tIns="45700" rIns="182875" bIns="91425" anchor="t" anchorCtr="0">
            <a:noAutofit/>
          </a:bodyPr>
          <a:lstStyle>
            <a:lvl1pPr marL="457200" lvl="0" indent="-228600" algn="l">
              <a:lnSpc>
                <a:spcPct val="110000"/>
              </a:lnSpc>
              <a:spcBef>
                <a:spcPts val="1000"/>
              </a:spcBef>
              <a:spcAft>
                <a:spcPts val="0"/>
              </a:spcAft>
              <a:buClr>
                <a:schemeClr val="dk1"/>
              </a:buClr>
              <a:buSzPts val="2000"/>
              <a:buNone/>
              <a:defRPr sz="2000">
                <a:solidFill>
                  <a:schemeClr val="dk1"/>
                </a:solidFill>
                <a:latin typeface="Quattrocento Sans"/>
                <a:ea typeface="Quattrocento Sans"/>
                <a:cs typeface="Quattrocento Sans"/>
                <a:sym typeface="Quattrocento Sans"/>
              </a:defRPr>
            </a:lvl1pPr>
            <a:lvl2pPr marL="914400" lvl="1" indent="-228600" algn="l">
              <a:lnSpc>
                <a:spcPct val="110000"/>
              </a:lnSpc>
              <a:spcBef>
                <a:spcPts val="600"/>
              </a:spcBef>
              <a:spcAft>
                <a:spcPts val="0"/>
              </a:spcAft>
              <a:buClr>
                <a:schemeClr val="dk1"/>
              </a:buClr>
              <a:buSzPts val="2400"/>
              <a:buNone/>
              <a:defRPr/>
            </a:lvl2pPr>
            <a:lvl3pPr marL="1371600" lvl="2" indent="-342900" algn="l">
              <a:lnSpc>
                <a:spcPct val="110000"/>
              </a:lnSpc>
              <a:spcBef>
                <a:spcPts val="600"/>
              </a:spcBef>
              <a:spcAft>
                <a:spcPts val="0"/>
              </a:spcAft>
              <a:buClr>
                <a:schemeClr val="dk1"/>
              </a:buClr>
              <a:buSzPts val="1800"/>
              <a:buChar char="•"/>
              <a:defRPr/>
            </a:lvl3pPr>
            <a:lvl4pPr marL="1828800" lvl="3" indent="-342900" algn="l">
              <a:lnSpc>
                <a:spcPct val="110000"/>
              </a:lnSpc>
              <a:spcBef>
                <a:spcPts val="600"/>
              </a:spcBef>
              <a:spcAft>
                <a:spcPts val="0"/>
              </a:spcAft>
              <a:buClr>
                <a:schemeClr val="dk1"/>
              </a:buClr>
              <a:buSzPts val="1800"/>
              <a:buChar char="•"/>
              <a:defRPr/>
            </a:lvl4pPr>
            <a:lvl5pPr marL="2286000" lvl="4" indent="-342900" algn="l">
              <a:lnSpc>
                <a:spcPct val="110000"/>
              </a:lnSpc>
              <a:spcBef>
                <a:spcPts val="600"/>
              </a:spcBef>
              <a:spcAft>
                <a:spcPts val="0"/>
              </a:spcAft>
              <a:buClr>
                <a:schemeClr val="dk1"/>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8_Plain text">
  <p:cSld name="8_Plain text">
    <p:spTree>
      <p:nvGrpSpPr>
        <p:cNvPr id="1" name="Shape 74"/>
        <p:cNvGrpSpPr/>
        <p:nvPr/>
      </p:nvGrpSpPr>
      <p:grpSpPr>
        <a:xfrm>
          <a:off x="0" y="0"/>
          <a:ext cx="0" cy="0"/>
          <a:chOff x="0" y="0"/>
          <a:chExt cx="0" cy="0"/>
        </a:xfrm>
      </p:grpSpPr>
      <p:sp>
        <p:nvSpPr>
          <p:cNvPr id="75" name="Google Shape;75;p20"/>
          <p:cNvSpPr txBox="1">
            <a:spLocks noGrp="1"/>
          </p:cNvSpPr>
          <p:nvPr>
            <p:ph type="body" idx="1"/>
          </p:nvPr>
        </p:nvSpPr>
        <p:spPr>
          <a:xfrm>
            <a:off x="0" y="1"/>
            <a:ext cx="12192000" cy="1232898"/>
          </a:xfrm>
          <a:prstGeom prst="rect">
            <a:avLst/>
          </a:prstGeom>
          <a:noFill/>
          <a:ln>
            <a:noFill/>
          </a:ln>
        </p:spPr>
        <p:txBody>
          <a:bodyPr spcFirstLastPara="1" wrap="square" lIns="393175" tIns="393175" rIns="91425" bIns="91425" anchor="t" anchorCtr="0">
            <a:noAutofit/>
          </a:bodyPr>
          <a:lstStyle>
            <a:lvl1pPr marL="457200" lvl="0" indent="-228600" algn="l">
              <a:lnSpc>
                <a:spcPct val="110000"/>
              </a:lnSpc>
              <a:spcBef>
                <a:spcPts val="1000"/>
              </a:spcBef>
              <a:spcAft>
                <a:spcPts val="0"/>
              </a:spcAft>
              <a:buClr>
                <a:schemeClr val="dk2"/>
              </a:buClr>
              <a:buSzPts val="4400"/>
              <a:buNone/>
              <a:defRPr sz="4400">
                <a:solidFill>
                  <a:schemeClr val="dk2"/>
                </a:solidFill>
                <a:latin typeface="Quattrocento Sans"/>
                <a:ea typeface="Quattrocento Sans"/>
                <a:cs typeface="Quattrocento Sans"/>
                <a:sym typeface="Quattrocento Sans"/>
              </a:defRPr>
            </a:lvl1pPr>
            <a:lvl2pPr marL="914400" lvl="1" indent="-342900" algn="l">
              <a:lnSpc>
                <a:spcPct val="110000"/>
              </a:lnSpc>
              <a:spcBef>
                <a:spcPts val="600"/>
              </a:spcBef>
              <a:spcAft>
                <a:spcPts val="0"/>
              </a:spcAft>
              <a:buClr>
                <a:schemeClr val="dk1"/>
              </a:buClr>
              <a:buSzPts val="1800"/>
              <a:buChar char="•"/>
              <a:defRPr/>
            </a:lvl2pPr>
            <a:lvl3pPr marL="1371600" lvl="2" indent="-342900" algn="l">
              <a:lnSpc>
                <a:spcPct val="110000"/>
              </a:lnSpc>
              <a:spcBef>
                <a:spcPts val="600"/>
              </a:spcBef>
              <a:spcAft>
                <a:spcPts val="0"/>
              </a:spcAft>
              <a:buClr>
                <a:schemeClr val="dk1"/>
              </a:buClr>
              <a:buSzPts val="1800"/>
              <a:buChar char="•"/>
              <a:defRPr/>
            </a:lvl3pPr>
            <a:lvl4pPr marL="1828800" lvl="3" indent="-342900" algn="l">
              <a:lnSpc>
                <a:spcPct val="110000"/>
              </a:lnSpc>
              <a:spcBef>
                <a:spcPts val="600"/>
              </a:spcBef>
              <a:spcAft>
                <a:spcPts val="0"/>
              </a:spcAft>
              <a:buClr>
                <a:schemeClr val="dk1"/>
              </a:buClr>
              <a:buSzPts val="1800"/>
              <a:buChar char="•"/>
              <a:defRPr/>
            </a:lvl4pPr>
            <a:lvl5pPr marL="2286000" lvl="4" indent="-342900" algn="l">
              <a:lnSpc>
                <a:spcPct val="110000"/>
              </a:lnSpc>
              <a:spcBef>
                <a:spcPts val="600"/>
              </a:spcBef>
              <a:spcAft>
                <a:spcPts val="0"/>
              </a:spcAft>
              <a:buClr>
                <a:schemeClr val="dk1"/>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6" name="Google Shape;76;p20"/>
          <p:cNvSpPr txBox="1">
            <a:spLocks noGrp="1"/>
          </p:cNvSpPr>
          <p:nvPr>
            <p:ph type="body" idx="2"/>
          </p:nvPr>
        </p:nvSpPr>
        <p:spPr>
          <a:xfrm>
            <a:off x="0" y="1243014"/>
            <a:ext cx="12192000" cy="904286"/>
          </a:xfrm>
          <a:prstGeom prst="rect">
            <a:avLst/>
          </a:prstGeom>
          <a:noFill/>
          <a:ln>
            <a:noFill/>
          </a:ln>
        </p:spPr>
        <p:txBody>
          <a:bodyPr spcFirstLastPara="1" wrap="square" lIns="393175" tIns="45700" rIns="91425" bIns="91425" anchor="t" anchorCtr="0">
            <a:noAutofit/>
          </a:bodyPr>
          <a:lstStyle>
            <a:lvl1pPr marL="457200" lvl="0" indent="-228600" algn="l">
              <a:lnSpc>
                <a:spcPct val="110000"/>
              </a:lnSpc>
              <a:spcBef>
                <a:spcPts val="1000"/>
              </a:spcBef>
              <a:spcAft>
                <a:spcPts val="0"/>
              </a:spcAft>
              <a:buClr>
                <a:schemeClr val="dk1"/>
              </a:buClr>
              <a:buSzPts val="2800"/>
              <a:buNone/>
              <a:defRPr>
                <a:solidFill>
                  <a:schemeClr val="dk1"/>
                </a:solidFill>
                <a:latin typeface="Quattrocento Sans"/>
                <a:ea typeface="Quattrocento Sans"/>
                <a:cs typeface="Quattrocento Sans"/>
                <a:sym typeface="Quattrocento Sans"/>
              </a:defRPr>
            </a:lvl1pPr>
            <a:lvl2pPr marL="914400" lvl="1" indent="-228600" algn="l">
              <a:lnSpc>
                <a:spcPct val="110000"/>
              </a:lnSpc>
              <a:spcBef>
                <a:spcPts val="600"/>
              </a:spcBef>
              <a:spcAft>
                <a:spcPts val="0"/>
              </a:spcAft>
              <a:buClr>
                <a:schemeClr val="dk1"/>
              </a:buClr>
              <a:buSzPts val="2400"/>
              <a:buNone/>
              <a:defRPr/>
            </a:lvl2pPr>
            <a:lvl3pPr marL="1371600" lvl="2" indent="-342900" algn="l">
              <a:lnSpc>
                <a:spcPct val="110000"/>
              </a:lnSpc>
              <a:spcBef>
                <a:spcPts val="600"/>
              </a:spcBef>
              <a:spcAft>
                <a:spcPts val="0"/>
              </a:spcAft>
              <a:buClr>
                <a:schemeClr val="dk1"/>
              </a:buClr>
              <a:buSzPts val="1800"/>
              <a:buChar char="•"/>
              <a:defRPr/>
            </a:lvl3pPr>
            <a:lvl4pPr marL="1828800" lvl="3" indent="-342900" algn="l">
              <a:lnSpc>
                <a:spcPct val="110000"/>
              </a:lnSpc>
              <a:spcBef>
                <a:spcPts val="600"/>
              </a:spcBef>
              <a:spcAft>
                <a:spcPts val="0"/>
              </a:spcAft>
              <a:buClr>
                <a:schemeClr val="dk1"/>
              </a:buClr>
              <a:buSzPts val="1800"/>
              <a:buChar char="•"/>
              <a:defRPr/>
            </a:lvl4pPr>
            <a:lvl5pPr marL="2286000" lvl="4" indent="-342900" algn="l">
              <a:lnSpc>
                <a:spcPct val="110000"/>
              </a:lnSpc>
              <a:spcBef>
                <a:spcPts val="600"/>
              </a:spcBef>
              <a:spcAft>
                <a:spcPts val="0"/>
              </a:spcAft>
              <a:buClr>
                <a:schemeClr val="dk1"/>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7" name="Google Shape;77;p20"/>
          <p:cNvSpPr txBox="1">
            <a:spLocks noGrp="1"/>
          </p:cNvSpPr>
          <p:nvPr>
            <p:ph type="body" idx="3"/>
          </p:nvPr>
        </p:nvSpPr>
        <p:spPr>
          <a:xfrm>
            <a:off x="0" y="2157413"/>
            <a:ext cx="12192000" cy="4700587"/>
          </a:xfrm>
          <a:prstGeom prst="rect">
            <a:avLst/>
          </a:prstGeom>
          <a:noFill/>
          <a:ln>
            <a:noFill/>
          </a:ln>
        </p:spPr>
        <p:txBody>
          <a:bodyPr spcFirstLastPara="1" wrap="square" lIns="393175" tIns="91425" rIns="91425" bIns="91425" anchor="t" anchorCtr="0">
            <a:noAutofit/>
          </a:bodyPr>
          <a:lstStyle>
            <a:lvl1pPr marL="457200" lvl="0" indent="-228600" algn="l">
              <a:lnSpc>
                <a:spcPct val="110000"/>
              </a:lnSpc>
              <a:spcBef>
                <a:spcPts val="1000"/>
              </a:spcBef>
              <a:spcAft>
                <a:spcPts val="0"/>
              </a:spcAft>
              <a:buClr>
                <a:schemeClr val="dk1"/>
              </a:buClr>
              <a:buSzPts val="2000"/>
              <a:buNone/>
              <a:defRPr sz="2000">
                <a:solidFill>
                  <a:schemeClr val="dk1"/>
                </a:solidFill>
              </a:defRPr>
            </a:lvl1pPr>
            <a:lvl2pPr marL="914400" lvl="1" indent="-342900" algn="l">
              <a:lnSpc>
                <a:spcPct val="110000"/>
              </a:lnSpc>
              <a:spcBef>
                <a:spcPts val="600"/>
              </a:spcBef>
              <a:spcAft>
                <a:spcPts val="0"/>
              </a:spcAft>
              <a:buClr>
                <a:schemeClr val="dk1"/>
              </a:buClr>
              <a:buSzPts val="1800"/>
              <a:buChar char="•"/>
              <a:defRPr/>
            </a:lvl2pPr>
            <a:lvl3pPr marL="1371600" lvl="2" indent="-342900" algn="l">
              <a:lnSpc>
                <a:spcPct val="110000"/>
              </a:lnSpc>
              <a:spcBef>
                <a:spcPts val="600"/>
              </a:spcBef>
              <a:spcAft>
                <a:spcPts val="0"/>
              </a:spcAft>
              <a:buClr>
                <a:schemeClr val="dk1"/>
              </a:buClr>
              <a:buSzPts val="1800"/>
              <a:buChar char="•"/>
              <a:defRPr/>
            </a:lvl3pPr>
            <a:lvl4pPr marL="1828800" lvl="3" indent="-342900" algn="l">
              <a:lnSpc>
                <a:spcPct val="110000"/>
              </a:lnSpc>
              <a:spcBef>
                <a:spcPts val="600"/>
              </a:spcBef>
              <a:spcAft>
                <a:spcPts val="0"/>
              </a:spcAft>
              <a:buClr>
                <a:schemeClr val="dk1"/>
              </a:buClr>
              <a:buSzPts val="1800"/>
              <a:buChar char="•"/>
              <a:defRPr/>
            </a:lvl4pPr>
            <a:lvl5pPr marL="2286000" lvl="4" indent="-342900" algn="l">
              <a:lnSpc>
                <a:spcPct val="110000"/>
              </a:lnSpc>
              <a:spcBef>
                <a:spcPts val="600"/>
              </a:spcBef>
              <a:spcAft>
                <a:spcPts val="0"/>
              </a:spcAft>
              <a:buClr>
                <a:schemeClr val="dk1"/>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17"/>
        <p:cNvGrpSpPr/>
        <p:nvPr/>
      </p:nvGrpSpPr>
      <p:grpSpPr>
        <a:xfrm>
          <a:off x="0" y="0"/>
          <a:ext cx="0" cy="0"/>
          <a:chOff x="0" y="0"/>
          <a:chExt cx="0" cy="0"/>
        </a:xfrm>
      </p:grpSpPr>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2_Plain text">
  <p:cSld name="2_Plain text">
    <p:spTree>
      <p:nvGrpSpPr>
        <p:cNvPr id="1" name="Shape 78"/>
        <p:cNvGrpSpPr/>
        <p:nvPr/>
      </p:nvGrpSpPr>
      <p:grpSpPr>
        <a:xfrm>
          <a:off x="0" y="0"/>
          <a:ext cx="0" cy="0"/>
          <a:chOff x="0" y="0"/>
          <a:chExt cx="0" cy="0"/>
        </a:xfrm>
      </p:grpSpPr>
      <p:sp>
        <p:nvSpPr>
          <p:cNvPr id="79" name="Google Shape;79;p21"/>
          <p:cNvSpPr txBox="1">
            <a:spLocks noGrp="1"/>
          </p:cNvSpPr>
          <p:nvPr>
            <p:ph type="body" idx="1"/>
          </p:nvPr>
        </p:nvSpPr>
        <p:spPr>
          <a:xfrm>
            <a:off x="0" y="1"/>
            <a:ext cx="12192000" cy="1232898"/>
          </a:xfrm>
          <a:prstGeom prst="rect">
            <a:avLst/>
          </a:prstGeom>
          <a:noFill/>
          <a:ln>
            <a:noFill/>
          </a:ln>
        </p:spPr>
        <p:txBody>
          <a:bodyPr spcFirstLastPara="1" wrap="square" lIns="393175" tIns="393175" rIns="91425" bIns="91425" anchor="t" anchorCtr="0">
            <a:noAutofit/>
          </a:bodyPr>
          <a:lstStyle>
            <a:lvl1pPr marL="457200" lvl="0" indent="-228600" algn="l">
              <a:lnSpc>
                <a:spcPct val="110000"/>
              </a:lnSpc>
              <a:spcBef>
                <a:spcPts val="1000"/>
              </a:spcBef>
              <a:spcAft>
                <a:spcPts val="0"/>
              </a:spcAft>
              <a:buClr>
                <a:schemeClr val="accent2"/>
              </a:buClr>
              <a:buSzPts val="4400"/>
              <a:buNone/>
              <a:defRPr sz="4400">
                <a:solidFill>
                  <a:schemeClr val="accent2"/>
                </a:solidFill>
                <a:latin typeface="Quattrocento Sans"/>
                <a:ea typeface="Quattrocento Sans"/>
                <a:cs typeface="Quattrocento Sans"/>
                <a:sym typeface="Quattrocento Sans"/>
              </a:defRPr>
            </a:lvl1pPr>
            <a:lvl2pPr marL="914400" lvl="1" indent="-342900" algn="l">
              <a:lnSpc>
                <a:spcPct val="110000"/>
              </a:lnSpc>
              <a:spcBef>
                <a:spcPts val="600"/>
              </a:spcBef>
              <a:spcAft>
                <a:spcPts val="0"/>
              </a:spcAft>
              <a:buClr>
                <a:schemeClr val="dk1"/>
              </a:buClr>
              <a:buSzPts val="1800"/>
              <a:buChar char="•"/>
              <a:defRPr/>
            </a:lvl2pPr>
            <a:lvl3pPr marL="1371600" lvl="2" indent="-342900" algn="l">
              <a:lnSpc>
                <a:spcPct val="110000"/>
              </a:lnSpc>
              <a:spcBef>
                <a:spcPts val="600"/>
              </a:spcBef>
              <a:spcAft>
                <a:spcPts val="0"/>
              </a:spcAft>
              <a:buClr>
                <a:schemeClr val="dk1"/>
              </a:buClr>
              <a:buSzPts val="1800"/>
              <a:buChar char="•"/>
              <a:defRPr/>
            </a:lvl3pPr>
            <a:lvl4pPr marL="1828800" lvl="3" indent="-342900" algn="l">
              <a:lnSpc>
                <a:spcPct val="110000"/>
              </a:lnSpc>
              <a:spcBef>
                <a:spcPts val="600"/>
              </a:spcBef>
              <a:spcAft>
                <a:spcPts val="0"/>
              </a:spcAft>
              <a:buClr>
                <a:schemeClr val="dk1"/>
              </a:buClr>
              <a:buSzPts val="1800"/>
              <a:buChar char="•"/>
              <a:defRPr/>
            </a:lvl4pPr>
            <a:lvl5pPr marL="2286000" lvl="4" indent="-342900" algn="l">
              <a:lnSpc>
                <a:spcPct val="110000"/>
              </a:lnSpc>
              <a:spcBef>
                <a:spcPts val="600"/>
              </a:spcBef>
              <a:spcAft>
                <a:spcPts val="0"/>
              </a:spcAft>
              <a:buClr>
                <a:schemeClr val="dk1"/>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0" name="Google Shape;80;p21"/>
          <p:cNvSpPr txBox="1">
            <a:spLocks noGrp="1"/>
          </p:cNvSpPr>
          <p:nvPr>
            <p:ph type="body" idx="2"/>
          </p:nvPr>
        </p:nvSpPr>
        <p:spPr>
          <a:xfrm>
            <a:off x="0" y="1243014"/>
            <a:ext cx="12192000" cy="904286"/>
          </a:xfrm>
          <a:prstGeom prst="rect">
            <a:avLst/>
          </a:prstGeom>
          <a:noFill/>
          <a:ln>
            <a:noFill/>
          </a:ln>
        </p:spPr>
        <p:txBody>
          <a:bodyPr spcFirstLastPara="1" wrap="square" lIns="393175" tIns="45700" rIns="91425" bIns="91425" anchor="t" anchorCtr="0">
            <a:noAutofit/>
          </a:bodyPr>
          <a:lstStyle>
            <a:lvl1pPr marL="457200" lvl="0" indent="-228600" algn="l">
              <a:lnSpc>
                <a:spcPct val="110000"/>
              </a:lnSpc>
              <a:spcBef>
                <a:spcPts val="1000"/>
              </a:spcBef>
              <a:spcAft>
                <a:spcPts val="0"/>
              </a:spcAft>
              <a:buClr>
                <a:schemeClr val="dk1"/>
              </a:buClr>
              <a:buSzPts val="2800"/>
              <a:buNone/>
              <a:defRPr>
                <a:solidFill>
                  <a:schemeClr val="dk1"/>
                </a:solidFill>
                <a:latin typeface="Quattrocento Sans"/>
                <a:ea typeface="Quattrocento Sans"/>
                <a:cs typeface="Quattrocento Sans"/>
                <a:sym typeface="Quattrocento Sans"/>
              </a:defRPr>
            </a:lvl1pPr>
            <a:lvl2pPr marL="914400" lvl="1" indent="-228600" algn="l">
              <a:lnSpc>
                <a:spcPct val="110000"/>
              </a:lnSpc>
              <a:spcBef>
                <a:spcPts val="600"/>
              </a:spcBef>
              <a:spcAft>
                <a:spcPts val="0"/>
              </a:spcAft>
              <a:buClr>
                <a:schemeClr val="dk1"/>
              </a:buClr>
              <a:buSzPts val="2400"/>
              <a:buNone/>
              <a:defRPr/>
            </a:lvl2pPr>
            <a:lvl3pPr marL="1371600" lvl="2" indent="-342900" algn="l">
              <a:lnSpc>
                <a:spcPct val="110000"/>
              </a:lnSpc>
              <a:spcBef>
                <a:spcPts val="600"/>
              </a:spcBef>
              <a:spcAft>
                <a:spcPts val="0"/>
              </a:spcAft>
              <a:buClr>
                <a:schemeClr val="dk1"/>
              </a:buClr>
              <a:buSzPts val="1800"/>
              <a:buChar char="•"/>
              <a:defRPr/>
            </a:lvl3pPr>
            <a:lvl4pPr marL="1828800" lvl="3" indent="-342900" algn="l">
              <a:lnSpc>
                <a:spcPct val="110000"/>
              </a:lnSpc>
              <a:spcBef>
                <a:spcPts val="600"/>
              </a:spcBef>
              <a:spcAft>
                <a:spcPts val="0"/>
              </a:spcAft>
              <a:buClr>
                <a:schemeClr val="dk1"/>
              </a:buClr>
              <a:buSzPts val="1800"/>
              <a:buChar char="•"/>
              <a:defRPr/>
            </a:lvl4pPr>
            <a:lvl5pPr marL="2286000" lvl="4" indent="-342900" algn="l">
              <a:lnSpc>
                <a:spcPct val="110000"/>
              </a:lnSpc>
              <a:spcBef>
                <a:spcPts val="600"/>
              </a:spcBef>
              <a:spcAft>
                <a:spcPts val="0"/>
              </a:spcAft>
              <a:buClr>
                <a:schemeClr val="dk1"/>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 name="Google Shape;81;p21"/>
          <p:cNvSpPr txBox="1">
            <a:spLocks noGrp="1"/>
          </p:cNvSpPr>
          <p:nvPr>
            <p:ph type="body" idx="3"/>
          </p:nvPr>
        </p:nvSpPr>
        <p:spPr>
          <a:xfrm>
            <a:off x="0" y="2157413"/>
            <a:ext cx="12192000" cy="4700587"/>
          </a:xfrm>
          <a:prstGeom prst="rect">
            <a:avLst/>
          </a:prstGeom>
          <a:noFill/>
          <a:ln>
            <a:noFill/>
          </a:ln>
        </p:spPr>
        <p:txBody>
          <a:bodyPr spcFirstLastPara="1" wrap="square" lIns="393175" tIns="91425" rIns="91425" bIns="91425" anchor="t" anchorCtr="0">
            <a:noAutofit/>
          </a:bodyPr>
          <a:lstStyle>
            <a:lvl1pPr marL="457200" lvl="0" indent="-228600" algn="l">
              <a:lnSpc>
                <a:spcPct val="110000"/>
              </a:lnSpc>
              <a:spcBef>
                <a:spcPts val="1000"/>
              </a:spcBef>
              <a:spcAft>
                <a:spcPts val="0"/>
              </a:spcAft>
              <a:buClr>
                <a:schemeClr val="dk1"/>
              </a:buClr>
              <a:buSzPts val="2000"/>
              <a:buNone/>
              <a:defRPr sz="2000">
                <a:solidFill>
                  <a:schemeClr val="dk1"/>
                </a:solidFill>
              </a:defRPr>
            </a:lvl1pPr>
            <a:lvl2pPr marL="914400" lvl="1" indent="-342900" algn="l">
              <a:lnSpc>
                <a:spcPct val="110000"/>
              </a:lnSpc>
              <a:spcBef>
                <a:spcPts val="600"/>
              </a:spcBef>
              <a:spcAft>
                <a:spcPts val="0"/>
              </a:spcAft>
              <a:buClr>
                <a:schemeClr val="dk1"/>
              </a:buClr>
              <a:buSzPts val="1800"/>
              <a:buChar char="•"/>
              <a:defRPr/>
            </a:lvl2pPr>
            <a:lvl3pPr marL="1371600" lvl="2" indent="-342900" algn="l">
              <a:lnSpc>
                <a:spcPct val="110000"/>
              </a:lnSpc>
              <a:spcBef>
                <a:spcPts val="600"/>
              </a:spcBef>
              <a:spcAft>
                <a:spcPts val="0"/>
              </a:spcAft>
              <a:buClr>
                <a:schemeClr val="dk1"/>
              </a:buClr>
              <a:buSzPts val="1800"/>
              <a:buChar char="•"/>
              <a:defRPr/>
            </a:lvl3pPr>
            <a:lvl4pPr marL="1828800" lvl="3" indent="-342900" algn="l">
              <a:lnSpc>
                <a:spcPct val="110000"/>
              </a:lnSpc>
              <a:spcBef>
                <a:spcPts val="600"/>
              </a:spcBef>
              <a:spcAft>
                <a:spcPts val="0"/>
              </a:spcAft>
              <a:buClr>
                <a:schemeClr val="dk1"/>
              </a:buClr>
              <a:buSzPts val="1800"/>
              <a:buChar char="•"/>
              <a:defRPr/>
            </a:lvl4pPr>
            <a:lvl5pPr marL="2286000" lvl="4" indent="-342900" algn="l">
              <a:lnSpc>
                <a:spcPct val="110000"/>
              </a:lnSpc>
              <a:spcBef>
                <a:spcPts val="600"/>
              </a:spcBef>
              <a:spcAft>
                <a:spcPts val="0"/>
              </a:spcAft>
              <a:buClr>
                <a:schemeClr val="dk1"/>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3_Plain text">
  <p:cSld name="3_Plain text">
    <p:spTree>
      <p:nvGrpSpPr>
        <p:cNvPr id="1" name="Shape 82"/>
        <p:cNvGrpSpPr/>
        <p:nvPr/>
      </p:nvGrpSpPr>
      <p:grpSpPr>
        <a:xfrm>
          <a:off x="0" y="0"/>
          <a:ext cx="0" cy="0"/>
          <a:chOff x="0" y="0"/>
          <a:chExt cx="0" cy="0"/>
        </a:xfrm>
      </p:grpSpPr>
      <p:sp>
        <p:nvSpPr>
          <p:cNvPr id="83" name="Google Shape;83;p22"/>
          <p:cNvSpPr txBox="1">
            <a:spLocks noGrp="1"/>
          </p:cNvSpPr>
          <p:nvPr>
            <p:ph type="body" idx="1"/>
          </p:nvPr>
        </p:nvSpPr>
        <p:spPr>
          <a:xfrm>
            <a:off x="0" y="1"/>
            <a:ext cx="12192000" cy="1232898"/>
          </a:xfrm>
          <a:prstGeom prst="rect">
            <a:avLst/>
          </a:prstGeom>
          <a:noFill/>
          <a:ln>
            <a:noFill/>
          </a:ln>
        </p:spPr>
        <p:txBody>
          <a:bodyPr spcFirstLastPara="1" wrap="square" lIns="393175" tIns="393175" rIns="91425" bIns="91425" anchor="t" anchorCtr="0">
            <a:noAutofit/>
          </a:bodyPr>
          <a:lstStyle>
            <a:lvl1pPr marL="457200" lvl="0" indent="-228600" algn="l">
              <a:lnSpc>
                <a:spcPct val="110000"/>
              </a:lnSpc>
              <a:spcBef>
                <a:spcPts val="1000"/>
              </a:spcBef>
              <a:spcAft>
                <a:spcPts val="0"/>
              </a:spcAft>
              <a:buClr>
                <a:schemeClr val="accent3"/>
              </a:buClr>
              <a:buSzPts val="4400"/>
              <a:buNone/>
              <a:defRPr sz="4400">
                <a:solidFill>
                  <a:schemeClr val="accent3"/>
                </a:solidFill>
                <a:latin typeface="Quattrocento Sans"/>
                <a:ea typeface="Quattrocento Sans"/>
                <a:cs typeface="Quattrocento Sans"/>
                <a:sym typeface="Quattrocento Sans"/>
              </a:defRPr>
            </a:lvl1pPr>
            <a:lvl2pPr marL="914400" lvl="1" indent="-342900" algn="l">
              <a:lnSpc>
                <a:spcPct val="110000"/>
              </a:lnSpc>
              <a:spcBef>
                <a:spcPts val="600"/>
              </a:spcBef>
              <a:spcAft>
                <a:spcPts val="0"/>
              </a:spcAft>
              <a:buClr>
                <a:schemeClr val="dk1"/>
              </a:buClr>
              <a:buSzPts val="1800"/>
              <a:buChar char="•"/>
              <a:defRPr/>
            </a:lvl2pPr>
            <a:lvl3pPr marL="1371600" lvl="2" indent="-342900" algn="l">
              <a:lnSpc>
                <a:spcPct val="110000"/>
              </a:lnSpc>
              <a:spcBef>
                <a:spcPts val="600"/>
              </a:spcBef>
              <a:spcAft>
                <a:spcPts val="0"/>
              </a:spcAft>
              <a:buClr>
                <a:schemeClr val="dk1"/>
              </a:buClr>
              <a:buSzPts val="1800"/>
              <a:buChar char="•"/>
              <a:defRPr/>
            </a:lvl3pPr>
            <a:lvl4pPr marL="1828800" lvl="3" indent="-342900" algn="l">
              <a:lnSpc>
                <a:spcPct val="110000"/>
              </a:lnSpc>
              <a:spcBef>
                <a:spcPts val="600"/>
              </a:spcBef>
              <a:spcAft>
                <a:spcPts val="0"/>
              </a:spcAft>
              <a:buClr>
                <a:schemeClr val="dk1"/>
              </a:buClr>
              <a:buSzPts val="1800"/>
              <a:buChar char="•"/>
              <a:defRPr/>
            </a:lvl4pPr>
            <a:lvl5pPr marL="2286000" lvl="4" indent="-342900" algn="l">
              <a:lnSpc>
                <a:spcPct val="110000"/>
              </a:lnSpc>
              <a:spcBef>
                <a:spcPts val="600"/>
              </a:spcBef>
              <a:spcAft>
                <a:spcPts val="0"/>
              </a:spcAft>
              <a:buClr>
                <a:schemeClr val="dk1"/>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4" name="Google Shape;84;p22"/>
          <p:cNvSpPr txBox="1">
            <a:spLocks noGrp="1"/>
          </p:cNvSpPr>
          <p:nvPr>
            <p:ph type="body" idx="2"/>
          </p:nvPr>
        </p:nvSpPr>
        <p:spPr>
          <a:xfrm>
            <a:off x="0" y="1243014"/>
            <a:ext cx="12192000" cy="904286"/>
          </a:xfrm>
          <a:prstGeom prst="rect">
            <a:avLst/>
          </a:prstGeom>
          <a:noFill/>
          <a:ln>
            <a:noFill/>
          </a:ln>
        </p:spPr>
        <p:txBody>
          <a:bodyPr spcFirstLastPara="1" wrap="square" lIns="393175" tIns="45700" rIns="91425" bIns="91425" anchor="t" anchorCtr="0">
            <a:noAutofit/>
          </a:bodyPr>
          <a:lstStyle>
            <a:lvl1pPr marL="457200" lvl="0" indent="-228600" algn="l">
              <a:lnSpc>
                <a:spcPct val="110000"/>
              </a:lnSpc>
              <a:spcBef>
                <a:spcPts val="1000"/>
              </a:spcBef>
              <a:spcAft>
                <a:spcPts val="0"/>
              </a:spcAft>
              <a:buClr>
                <a:schemeClr val="dk1"/>
              </a:buClr>
              <a:buSzPts val="2800"/>
              <a:buNone/>
              <a:defRPr>
                <a:solidFill>
                  <a:schemeClr val="dk1"/>
                </a:solidFill>
                <a:latin typeface="Quattrocento Sans"/>
                <a:ea typeface="Quattrocento Sans"/>
                <a:cs typeface="Quattrocento Sans"/>
                <a:sym typeface="Quattrocento Sans"/>
              </a:defRPr>
            </a:lvl1pPr>
            <a:lvl2pPr marL="914400" lvl="1" indent="-228600" algn="l">
              <a:lnSpc>
                <a:spcPct val="110000"/>
              </a:lnSpc>
              <a:spcBef>
                <a:spcPts val="600"/>
              </a:spcBef>
              <a:spcAft>
                <a:spcPts val="0"/>
              </a:spcAft>
              <a:buClr>
                <a:schemeClr val="dk1"/>
              </a:buClr>
              <a:buSzPts val="2400"/>
              <a:buNone/>
              <a:defRPr/>
            </a:lvl2pPr>
            <a:lvl3pPr marL="1371600" lvl="2" indent="-342900" algn="l">
              <a:lnSpc>
                <a:spcPct val="110000"/>
              </a:lnSpc>
              <a:spcBef>
                <a:spcPts val="600"/>
              </a:spcBef>
              <a:spcAft>
                <a:spcPts val="0"/>
              </a:spcAft>
              <a:buClr>
                <a:schemeClr val="dk1"/>
              </a:buClr>
              <a:buSzPts val="1800"/>
              <a:buChar char="•"/>
              <a:defRPr/>
            </a:lvl3pPr>
            <a:lvl4pPr marL="1828800" lvl="3" indent="-342900" algn="l">
              <a:lnSpc>
                <a:spcPct val="110000"/>
              </a:lnSpc>
              <a:spcBef>
                <a:spcPts val="600"/>
              </a:spcBef>
              <a:spcAft>
                <a:spcPts val="0"/>
              </a:spcAft>
              <a:buClr>
                <a:schemeClr val="dk1"/>
              </a:buClr>
              <a:buSzPts val="1800"/>
              <a:buChar char="•"/>
              <a:defRPr/>
            </a:lvl4pPr>
            <a:lvl5pPr marL="2286000" lvl="4" indent="-342900" algn="l">
              <a:lnSpc>
                <a:spcPct val="110000"/>
              </a:lnSpc>
              <a:spcBef>
                <a:spcPts val="600"/>
              </a:spcBef>
              <a:spcAft>
                <a:spcPts val="0"/>
              </a:spcAft>
              <a:buClr>
                <a:schemeClr val="dk1"/>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5" name="Google Shape;85;p22"/>
          <p:cNvSpPr txBox="1">
            <a:spLocks noGrp="1"/>
          </p:cNvSpPr>
          <p:nvPr>
            <p:ph type="body" idx="3"/>
          </p:nvPr>
        </p:nvSpPr>
        <p:spPr>
          <a:xfrm>
            <a:off x="0" y="2157413"/>
            <a:ext cx="12192000" cy="4700587"/>
          </a:xfrm>
          <a:prstGeom prst="rect">
            <a:avLst/>
          </a:prstGeom>
          <a:noFill/>
          <a:ln>
            <a:noFill/>
          </a:ln>
        </p:spPr>
        <p:txBody>
          <a:bodyPr spcFirstLastPara="1" wrap="square" lIns="393175" tIns="91425" rIns="91425" bIns="91425" anchor="t" anchorCtr="0">
            <a:noAutofit/>
          </a:bodyPr>
          <a:lstStyle>
            <a:lvl1pPr marL="457200" lvl="0" indent="-228600" algn="l">
              <a:lnSpc>
                <a:spcPct val="110000"/>
              </a:lnSpc>
              <a:spcBef>
                <a:spcPts val="1000"/>
              </a:spcBef>
              <a:spcAft>
                <a:spcPts val="0"/>
              </a:spcAft>
              <a:buClr>
                <a:schemeClr val="dk1"/>
              </a:buClr>
              <a:buSzPts val="2000"/>
              <a:buNone/>
              <a:defRPr sz="2000">
                <a:solidFill>
                  <a:schemeClr val="dk1"/>
                </a:solidFill>
              </a:defRPr>
            </a:lvl1pPr>
            <a:lvl2pPr marL="914400" lvl="1" indent="-342900" algn="l">
              <a:lnSpc>
                <a:spcPct val="110000"/>
              </a:lnSpc>
              <a:spcBef>
                <a:spcPts val="600"/>
              </a:spcBef>
              <a:spcAft>
                <a:spcPts val="0"/>
              </a:spcAft>
              <a:buClr>
                <a:schemeClr val="dk1"/>
              </a:buClr>
              <a:buSzPts val="1800"/>
              <a:buChar char="•"/>
              <a:defRPr/>
            </a:lvl2pPr>
            <a:lvl3pPr marL="1371600" lvl="2" indent="-342900" algn="l">
              <a:lnSpc>
                <a:spcPct val="110000"/>
              </a:lnSpc>
              <a:spcBef>
                <a:spcPts val="600"/>
              </a:spcBef>
              <a:spcAft>
                <a:spcPts val="0"/>
              </a:spcAft>
              <a:buClr>
                <a:schemeClr val="dk1"/>
              </a:buClr>
              <a:buSzPts val="1800"/>
              <a:buChar char="•"/>
              <a:defRPr/>
            </a:lvl3pPr>
            <a:lvl4pPr marL="1828800" lvl="3" indent="-342900" algn="l">
              <a:lnSpc>
                <a:spcPct val="110000"/>
              </a:lnSpc>
              <a:spcBef>
                <a:spcPts val="600"/>
              </a:spcBef>
              <a:spcAft>
                <a:spcPts val="0"/>
              </a:spcAft>
              <a:buClr>
                <a:schemeClr val="dk1"/>
              </a:buClr>
              <a:buSzPts val="1800"/>
              <a:buChar char="•"/>
              <a:defRPr/>
            </a:lvl4pPr>
            <a:lvl5pPr marL="2286000" lvl="4" indent="-342900" algn="l">
              <a:lnSpc>
                <a:spcPct val="110000"/>
              </a:lnSpc>
              <a:spcBef>
                <a:spcPts val="600"/>
              </a:spcBef>
              <a:spcAft>
                <a:spcPts val="0"/>
              </a:spcAft>
              <a:buClr>
                <a:schemeClr val="dk1"/>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4_Plain text">
  <p:cSld name="4_Plain text">
    <p:spTree>
      <p:nvGrpSpPr>
        <p:cNvPr id="1" name="Shape 86"/>
        <p:cNvGrpSpPr/>
        <p:nvPr/>
      </p:nvGrpSpPr>
      <p:grpSpPr>
        <a:xfrm>
          <a:off x="0" y="0"/>
          <a:ext cx="0" cy="0"/>
          <a:chOff x="0" y="0"/>
          <a:chExt cx="0" cy="0"/>
        </a:xfrm>
      </p:grpSpPr>
      <p:sp>
        <p:nvSpPr>
          <p:cNvPr id="87" name="Google Shape;87;p23"/>
          <p:cNvSpPr txBox="1">
            <a:spLocks noGrp="1"/>
          </p:cNvSpPr>
          <p:nvPr>
            <p:ph type="body" idx="1"/>
          </p:nvPr>
        </p:nvSpPr>
        <p:spPr>
          <a:xfrm>
            <a:off x="0" y="1"/>
            <a:ext cx="12192000" cy="1232898"/>
          </a:xfrm>
          <a:prstGeom prst="rect">
            <a:avLst/>
          </a:prstGeom>
          <a:noFill/>
          <a:ln>
            <a:noFill/>
          </a:ln>
        </p:spPr>
        <p:txBody>
          <a:bodyPr spcFirstLastPara="1" wrap="square" lIns="393175" tIns="393175" rIns="91425" bIns="91425" anchor="t" anchorCtr="0">
            <a:noAutofit/>
          </a:bodyPr>
          <a:lstStyle>
            <a:lvl1pPr marL="457200" lvl="0" indent="-228600" algn="l">
              <a:lnSpc>
                <a:spcPct val="110000"/>
              </a:lnSpc>
              <a:spcBef>
                <a:spcPts val="1000"/>
              </a:spcBef>
              <a:spcAft>
                <a:spcPts val="0"/>
              </a:spcAft>
              <a:buClr>
                <a:schemeClr val="accent4"/>
              </a:buClr>
              <a:buSzPts val="4400"/>
              <a:buNone/>
              <a:defRPr sz="4400">
                <a:solidFill>
                  <a:schemeClr val="accent4"/>
                </a:solidFill>
                <a:latin typeface="Quattrocento Sans"/>
                <a:ea typeface="Quattrocento Sans"/>
                <a:cs typeface="Quattrocento Sans"/>
                <a:sym typeface="Quattrocento Sans"/>
              </a:defRPr>
            </a:lvl1pPr>
            <a:lvl2pPr marL="914400" lvl="1" indent="-342900" algn="l">
              <a:lnSpc>
                <a:spcPct val="110000"/>
              </a:lnSpc>
              <a:spcBef>
                <a:spcPts val="600"/>
              </a:spcBef>
              <a:spcAft>
                <a:spcPts val="0"/>
              </a:spcAft>
              <a:buClr>
                <a:schemeClr val="dk1"/>
              </a:buClr>
              <a:buSzPts val="1800"/>
              <a:buChar char="•"/>
              <a:defRPr/>
            </a:lvl2pPr>
            <a:lvl3pPr marL="1371600" lvl="2" indent="-342900" algn="l">
              <a:lnSpc>
                <a:spcPct val="110000"/>
              </a:lnSpc>
              <a:spcBef>
                <a:spcPts val="600"/>
              </a:spcBef>
              <a:spcAft>
                <a:spcPts val="0"/>
              </a:spcAft>
              <a:buClr>
                <a:schemeClr val="dk1"/>
              </a:buClr>
              <a:buSzPts val="1800"/>
              <a:buChar char="•"/>
              <a:defRPr/>
            </a:lvl3pPr>
            <a:lvl4pPr marL="1828800" lvl="3" indent="-342900" algn="l">
              <a:lnSpc>
                <a:spcPct val="110000"/>
              </a:lnSpc>
              <a:spcBef>
                <a:spcPts val="600"/>
              </a:spcBef>
              <a:spcAft>
                <a:spcPts val="0"/>
              </a:spcAft>
              <a:buClr>
                <a:schemeClr val="dk1"/>
              </a:buClr>
              <a:buSzPts val="1800"/>
              <a:buChar char="•"/>
              <a:defRPr/>
            </a:lvl4pPr>
            <a:lvl5pPr marL="2286000" lvl="4" indent="-342900" algn="l">
              <a:lnSpc>
                <a:spcPct val="110000"/>
              </a:lnSpc>
              <a:spcBef>
                <a:spcPts val="600"/>
              </a:spcBef>
              <a:spcAft>
                <a:spcPts val="0"/>
              </a:spcAft>
              <a:buClr>
                <a:schemeClr val="dk1"/>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8" name="Google Shape;88;p23"/>
          <p:cNvSpPr txBox="1">
            <a:spLocks noGrp="1"/>
          </p:cNvSpPr>
          <p:nvPr>
            <p:ph type="body" idx="2"/>
          </p:nvPr>
        </p:nvSpPr>
        <p:spPr>
          <a:xfrm>
            <a:off x="0" y="1243014"/>
            <a:ext cx="12192000" cy="904286"/>
          </a:xfrm>
          <a:prstGeom prst="rect">
            <a:avLst/>
          </a:prstGeom>
          <a:noFill/>
          <a:ln>
            <a:noFill/>
          </a:ln>
        </p:spPr>
        <p:txBody>
          <a:bodyPr spcFirstLastPara="1" wrap="square" lIns="393175" tIns="45700" rIns="91425" bIns="91425" anchor="t" anchorCtr="0">
            <a:noAutofit/>
          </a:bodyPr>
          <a:lstStyle>
            <a:lvl1pPr marL="457200" lvl="0" indent="-228600" algn="l">
              <a:lnSpc>
                <a:spcPct val="110000"/>
              </a:lnSpc>
              <a:spcBef>
                <a:spcPts val="1000"/>
              </a:spcBef>
              <a:spcAft>
                <a:spcPts val="0"/>
              </a:spcAft>
              <a:buClr>
                <a:schemeClr val="dk1"/>
              </a:buClr>
              <a:buSzPts val="2800"/>
              <a:buNone/>
              <a:defRPr>
                <a:solidFill>
                  <a:schemeClr val="dk1"/>
                </a:solidFill>
                <a:latin typeface="Quattrocento Sans"/>
                <a:ea typeface="Quattrocento Sans"/>
                <a:cs typeface="Quattrocento Sans"/>
                <a:sym typeface="Quattrocento Sans"/>
              </a:defRPr>
            </a:lvl1pPr>
            <a:lvl2pPr marL="914400" lvl="1" indent="-228600" algn="l">
              <a:lnSpc>
                <a:spcPct val="110000"/>
              </a:lnSpc>
              <a:spcBef>
                <a:spcPts val="600"/>
              </a:spcBef>
              <a:spcAft>
                <a:spcPts val="0"/>
              </a:spcAft>
              <a:buClr>
                <a:schemeClr val="dk1"/>
              </a:buClr>
              <a:buSzPts val="2400"/>
              <a:buNone/>
              <a:defRPr/>
            </a:lvl2pPr>
            <a:lvl3pPr marL="1371600" lvl="2" indent="-342900" algn="l">
              <a:lnSpc>
                <a:spcPct val="110000"/>
              </a:lnSpc>
              <a:spcBef>
                <a:spcPts val="600"/>
              </a:spcBef>
              <a:spcAft>
                <a:spcPts val="0"/>
              </a:spcAft>
              <a:buClr>
                <a:schemeClr val="dk1"/>
              </a:buClr>
              <a:buSzPts val="1800"/>
              <a:buChar char="•"/>
              <a:defRPr/>
            </a:lvl3pPr>
            <a:lvl4pPr marL="1828800" lvl="3" indent="-342900" algn="l">
              <a:lnSpc>
                <a:spcPct val="110000"/>
              </a:lnSpc>
              <a:spcBef>
                <a:spcPts val="600"/>
              </a:spcBef>
              <a:spcAft>
                <a:spcPts val="0"/>
              </a:spcAft>
              <a:buClr>
                <a:schemeClr val="dk1"/>
              </a:buClr>
              <a:buSzPts val="1800"/>
              <a:buChar char="•"/>
              <a:defRPr/>
            </a:lvl4pPr>
            <a:lvl5pPr marL="2286000" lvl="4" indent="-342900" algn="l">
              <a:lnSpc>
                <a:spcPct val="110000"/>
              </a:lnSpc>
              <a:spcBef>
                <a:spcPts val="600"/>
              </a:spcBef>
              <a:spcAft>
                <a:spcPts val="0"/>
              </a:spcAft>
              <a:buClr>
                <a:schemeClr val="dk1"/>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9" name="Google Shape;89;p23"/>
          <p:cNvSpPr txBox="1">
            <a:spLocks noGrp="1"/>
          </p:cNvSpPr>
          <p:nvPr>
            <p:ph type="body" idx="3"/>
          </p:nvPr>
        </p:nvSpPr>
        <p:spPr>
          <a:xfrm>
            <a:off x="0" y="2157413"/>
            <a:ext cx="12192000" cy="4700587"/>
          </a:xfrm>
          <a:prstGeom prst="rect">
            <a:avLst/>
          </a:prstGeom>
          <a:noFill/>
          <a:ln>
            <a:noFill/>
          </a:ln>
        </p:spPr>
        <p:txBody>
          <a:bodyPr spcFirstLastPara="1" wrap="square" lIns="393175" tIns="91425" rIns="91425" bIns="91425" anchor="t" anchorCtr="0">
            <a:noAutofit/>
          </a:bodyPr>
          <a:lstStyle>
            <a:lvl1pPr marL="457200" lvl="0" indent="-228600" algn="l">
              <a:lnSpc>
                <a:spcPct val="110000"/>
              </a:lnSpc>
              <a:spcBef>
                <a:spcPts val="1000"/>
              </a:spcBef>
              <a:spcAft>
                <a:spcPts val="0"/>
              </a:spcAft>
              <a:buClr>
                <a:schemeClr val="dk1"/>
              </a:buClr>
              <a:buSzPts val="2000"/>
              <a:buNone/>
              <a:defRPr sz="2000">
                <a:solidFill>
                  <a:schemeClr val="dk1"/>
                </a:solidFill>
              </a:defRPr>
            </a:lvl1pPr>
            <a:lvl2pPr marL="914400" lvl="1" indent="-342900" algn="l">
              <a:lnSpc>
                <a:spcPct val="110000"/>
              </a:lnSpc>
              <a:spcBef>
                <a:spcPts val="600"/>
              </a:spcBef>
              <a:spcAft>
                <a:spcPts val="0"/>
              </a:spcAft>
              <a:buClr>
                <a:schemeClr val="dk1"/>
              </a:buClr>
              <a:buSzPts val="1800"/>
              <a:buChar char="•"/>
              <a:defRPr/>
            </a:lvl2pPr>
            <a:lvl3pPr marL="1371600" lvl="2" indent="-342900" algn="l">
              <a:lnSpc>
                <a:spcPct val="110000"/>
              </a:lnSpc>
              <a:spcBef>
                <a:spcPts val="600"/>
              </a:spcBef>
              <a:spcAft>
                <a:spcPts val="0"/>
              </a:spcAft>
              <a:buClr>
                <a:schemeClr val="dk1"/>
              </a:buClr>
              <a:buSzPts val="1800"/>
              <a:buChar char="•"/>
              <a:defRPr/>
            </a:lvl3pPr>
            <a:lvl4pPr marL="1828800" lvl="3" indent="-342900" algn="l">
              <a:lnSpc>
                <a:spcPct val="110000"/>
              </a:lnSpc>
              <a:spcBef>
                <a:spcPts val="600"/>
              </a:spcBef>
              <a:spcAft>
                <a:spcPts val="0"/>
              </a:spcAft>
              <a:buClr>
                <a:schemeClr val="dk1"/>
              </a:buClr>
              <a:buSzPts val="1800"/>
              <a:buChar char="•"/>
              <a:defRPr/>
            </a:lvl4pPr>
            <a:lvl5pPr marL="2286000" lvl="4" indent="-342900" algn="l">
              <a:lnSpc>
                <a:spcPct val="110000"/>
              </a:lnSpc>
              <a:spcBef>
                <a:spcPts val="600"/>
              </a:spcBef>
              <a:spcAft>
                <a:spcPts val="0"/>
              </a:spcAft>
              <a:buClr>
                <a:schemeClr val="dk1"/>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5_Plain text">
  <p:cSld name="5_Plain text">
    <p:spTree>
      <p:nvGrpSpPr>
        <p:cNvPr id="1" name="Shape 90"/>
        <p:cNvGrpSpPr/>
        <p:nvPr/>
      </p:nvGrpSpPr>
      <p:grpSpPr>
        <a:xfrm>
          <a:off x="0" y="0"/>
          <a:ext cx="0" cy="0"/>
          <a:chOff x="0" y="0"/>
          <a:chExt cx="0" cy="0"/>
        </a:xfrm>
      </p:grpSpPr>
      <p:sp>
        <p:nvSpPr>
          <p:cNvPr id="91" name="Google Shape;91;p24"/>
          <p:cNvSpPr txBox="1">
            <a:spLocks noGrp="1"/>
          </p:cNvSpPr>
          <p:nvPr>
            <p:ph type="body" idx="1"/>
          </p:nvPr>
        </p:nvSpPr>
        <p:spPr>
          <a:xfrm>
            <a:off x="0" y="1"/>
            <a:ext cx="12192000" cy="1232898"/>
          </a:xfrm>
          <a:prstGeom prst="rect">
            <a:avLst/>
          </a:prstGeom>
          <a:noFill/>
          <a:ln>
            <a:noFill/>
          </a:ln>
        </p:spPr>
        <p:txBody>
          <a:bodyPr spcFirstLastPara="1" wrap="square" lIns="393175" tIns="393175" rIns="91425" bIns="91425" anchor="t" anchorCtr="0">
            <a:noAutofit/>
          </a:bodyPr>
          <a:lstStyle>
            <a:lvl1pPr marL="457200" lvl="0" indent="-228600" algn="l">
              <a:lnSpc>
                <a:spcPct val="110000"/>
              </a:lnSpc>
              <a:spcBef>
                <a:spcPts val="1000"/>
              </a:spcBef>
              <a:spcAft>
                <a:spcPts val="0"/>
              </a:spcAft>
              <a:buClr>
                <a:schemeClr val="accent5"/>
              </a:buClr>
              <a:buSzPts val="4400"/>
              <a:buNone/>
              <a:defRPr sz="4400">
                <a:solidFill>
                  <a:schemeClr val="accent5"/>
                </a:solidFill>
                <a:latin typeface="Quattrocento Sans"/>
                <a:ea typeface="Quattrocento Sans"/>
                <a:cs typeface="Quattrocento Sans"/>
                <a:sym typeface="Quattrocento Sans"/>
              </a:defRPr>
            </a:lvl1pPr>
            <a:lvl2pPr marL="914400" lvl="1" indent="-342900" algn="l">
              <a:lnSpc>
                <a:spcPct val="110000"/>
              </a:lnSpc>
              <a:spcBef>
                <a:spcPts val="600"/>
              </a:spcBef>
              <a:spcAft>
                <a:spcPts val="0"/>
              </a:spcAft>
              <a:buClr>
                <a:schemeClr val="dk1"/>
              </a:buClr>
              <a:buSzPts val="1800"/>
              <a:buChar char="•"/>
              <a:defRPr/>
            </a:lvl2pPr>
            <a:lvl3pPr marL="1371600" lvl="2" indent="-342900" algn="l">
              <a:lnSpc>
                <a:spcPct val="110000"/>
              </a:lnSpc>
              <a:spcBef>
                <a:spcPts val="600"/>
              </a:spcBef>
              <a:spcAft>
                <a:spcPts val="0"/>
              </a:spcAft>
              <a:buClr>
                <a:schemeClr val="dk1"/>
              </a:buClr>
              <a:buSzPts val="1800"/>
              <a:buChar char="•"/>
              <a:defRPr/>
            </a:lvl3pPr>
            <a:lvl4pPr marL="1828800" lvl="3" indent="-342900" algn="l">
              <a:lnSpc>
                <a:spcPct val="110000"/>
              </a:lnSpc>
              <a:spcBef>
                <a:spcPts val="600"/>
              </a:spcBef>
              <a:spcAft>
                <a:spcPts val="0"/>
              </a:spcAft>
              <a:buClr>
                <a:schemeClr val="dk1"/>
              </a:buClr>
              <a:buSzPts val="1800"/>
              <a:buChar char="•"/>
              <a:defRPr/>
            </a:lvl4pPr>
            <a:lvl5pPr marL="2286000" lvl="4" indent="-342900" algn="l">
              <a:lnSpc>
                <a:spcPct val="110000"/>
              </a:lnSpc>
              <a:spcBef>
                <a:spcPts val="600"/>
              </a:spcBef>
              <a:spcAft>
                <a:spcPts val="0"/>
              </a:spcAft>
              <a:buClr>
                <a:schemeClr val="dk1"/>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2" name="Google Shape;92;p24"/>
          <p:cNvSpPr txBox="1">
            <a:spLocks noGrp="1"/>
          </p:cNvSpPr>
          <p:nvPr>
            <p:ph type="body" idx="2"/>
          </p:nvPr>
        </p:nvSpPr>
        <p:spPr>
          <a:xfrm>
            <a:off x="0" y="1243014"/>
            <a:ext cx="12192000" cy="904286"/>
          </a:xfrm>
          <a:prstGeom prst="rect">
            <a:avLst/>
          </a:prstGeom>
          <a:noFill/>
          <a:ln>
            <a:noFill/>
          </a:ln>
        </p:spPr>
        <p:txBody>
          <a:bodyPr spcFirstLastPara="1" wrap="square" lIns="393175" tIns="45700" rIns="91425" bIns="91425" anchor="t" anchorCtr="0">
            <a:noAutofit/>
          </a:bodyPr>
          <a:lstStyle>
            <a:lvl1pPr marL="457200" lvl="0" indent="-228600" algn="l">
              <a:lnSpc>
                <a:spcPct val="110000"/>
              </a:lnSpc>
              <a:spcBef>
                <a:spcPts val="1000"/>
              </a:spcBef>
              <a:spcAft>
                <a:spcPts val="0"/>
              </a:spcAft>
              <a:buClr>
                <a:schemeClr val="dk1"/>
              </a:buClr>
              <a:buSzPts val="2800"/>
              <a:buNone/>
              <a:defRPr>
                <a:solidFill>
                  <a:schemeClr val="dk1"/>
                </a:solidFill>
                <a:latin typeface="Quattrocento Sans"/>
                <a:ea typeface="Quattrocento Sans"/>
                <a:cs typeface="Quattrocento Sans"/>
                <a:sym typeface="Quattrocento Sans"/>
              </a:defRPr>
            </a:lvl1pPr>
            <a:lvl2pPr marL="914400" lvl="1" indent="-228600" algn="l">
              <a:lnSpc>
                <a:spcPct val="110000"/>
              </a:lnSpc>
              <a:spcBef>
                <a:spcPts val="600"/>
              </a:spcBef>
              <a:spcAft>
                <a:spcPts val="0"/>
              </a:spcAft>
              <a:buClr>
                <a:schemeClr val="dk1"/>
              </a:buClr>
              <a:buSzPts val="2400"/>
              <a:buNone/>
              <a:defRPr/>
            </a:lvl2pPr>
            <a:lvl3pPr marL="1371600" lvl="2" indent="-342900" algn="l">
              <a:lnSpc>
                <a:spcPct val="110000"/>
              </a:lnSpc>
              <a:spcBef>
                <a:spcPts val="600"/>
              </a:spcBef>
              <a:spcAft>
                <a:spcPts val="0"/>
              </a:spcAft>
              <a:buClr>
                <a:schemeClr val="dk1"/>
              </a:buClr>
              <a:buSzPts val="1800"/>
              <a:buChar char="•"/>
              <a:defRPr/>
            </a:lvl3pPr>
            <a:lvl4pPr marL="1828800" lvl="3" indent="-342900" algn="l">
              <a:lnSpc>
                <a:spcPct val="110000"/>
              </a:lnSpc>
              <a:spcBef>
                <a:spcPts val="600"/>
              </a:spcBef>
              <a:spcAft>
                <a:spcPts val="0"/>
              </a:spcAft>
              <a:buClr>
                <a:schemeClr val="dk1"/>
              </a:buClr>
              <a:buSzPts val="1800"/>
              <a:buChar char="•"/>
              <a:defRPr/>
            </a:lvl4pPr>
            <a:lvl5pPr marL="2286000" lvl="4" indent="-342900" algn="l">
              <a:lnSpc>
                <a:spcPct val="110000"/>
              </a:lnSpc>
              <a:spcBef>
                <a:spcPts val="600"/>
              </a:spcBef>
              <a:spcAft>
                <a:spcPts val="0"/>
              </a:spcAft>
              <a:buClr>
                <a:schemeClr val="dk1"/>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3" name="Google Shape;93;p24"/>
          <p:cNvSpPr txBox="1">
            <a:spLocks noGrp="1"/>
          </p:cNvSpPr>
          <p:nvPr>
            <p:ph type="body" idx="3"/>
          </p:nvPr>
        </p:nvSpPr>
        <p:spPr>
          <a:xfrm>
            <a:off x="0" y="2157413"/>
            <a:ext cx="12192000" cy="4700587"/>
          </a:xfrm>
          <a:prstGeom prst="rect">
            <a:avLst/>
          </a:prstGeom>
          <a:noFill/>
          <a:ln>
            <a:noFill/>
          </a:ln>
        </p:spPr>
        <p:txBody>
          <a:bodyPr spcFirstLastPara="1" wrap="square" lIns="393175" tIns="91425" rIns="91425" bIns="91425" anchor="t" anchorCtr="0">
            <a:noAutofit/>
          </a:bodyPr>
          <a:lstStyle>
            <a:lvl1pPr marL="457200" lvl="0" indent="-228600" algn="l">
              <a:lnSpc>
                <a:spcPct val="110000"/>
              </a:lnSpc>
              <a:spcBef>
                <a:spcPts val="1000"/>
              </a:spcBef>
              <a:spcAft>
                <a:spcPts val="0"/>
              </a:spcAft>
              <a:buClr>
                <a:schemeClr val="dk1"/>
              </a:buClr>
              <a:buSzPts val="2000"/>
              <a:buNone/>
              <a:defRPr sz="2000">
                <a:solidFill>
                  <a:schemeClr val="dk1"/>
                </a:solidFill>
              </a:defRPr>
            </a:lvl1pPr>
            <a:lvl2pPr marL="914400" lvl="1" indent="-342900" algn="l">
              <a:lnSpc>
                <a:spcPct val="110000"/>
              </a:lnSpc>
              <a:spcBef>
                <a:spcPts val="600"/>
              </a:spcBef>
              <a:spcAft>
                <a:spcPts val="0"/>
              </a:spcAft>
              <a:buClr>
                <a:schemeClr val="dk1"/>
              </a:buClr>
              <a:buSzPts val="1800"/>
              <a:buChar char="•"/>
              <a:defRPr/>
            </a:lvl2pPr>
            <a:lvl3pPr marL="1371600" lvl="2" indent="-342900" algn="l">
              <a:lnSpc>
                <a:spcPct val="110000"/>
              </a:lnSpc>
              <a:spcBef>
                <a:spcPts val="600"/>
              </a:spcBef>
              <a:spcAft>
                <a:spcPts val="0"/>
              </a:spcAft>
              <a:buClr>
                <a:schemeClr val="dk1"/>
              </a:buClr>
              <a:buSzPts val="1800"/>
              <a:buChar char="•"/>
              <a:defRPr/>
            </a:lvl3pPr>
            <a:lvl4pPr marL="1828800" lvl="3" indent="-342900" algn="l">
              <a:lnSpc>
                <a:spcPct val="110000"/>
              </a:lnSpc>
              <a:spcBef>
                <a:spcPts val="600"/>
              </a:spcBef>
              <a:spcAft>
                <a:spcPts val="0"/>
              </a:spcAft>
              <a:buClr>
                <a:schemeClr val="dk1"/>
              </a:buClr>
              <a:buSzPts val="1800"/>
              <a:buChar char="•"/>
              <a:defRPr/>
            </a:lvl4pPr>
            <a:lvl5pPr marL="2286000" lvl="4" indent="-342900" algn="l">
              <a:lnSpc>
                <a:spcPct val="110000"/>
              </a:lnSpc>
              <a:spcBef>
                <a:spcPts val="600"/>
              </a:spcBef>
              <a:spcAft>
                <a:spcPts val="0"/>
              </a:spcAft>
              <a:buClr>
                <a:schemeClr val="dk1"/>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7_Plain text">
  <p:cSld name="7_Plain text">
    <p:spTree>
      <p:nvGrpSpPr>
        <p:cNvPr id="1" name="Shape 94"/>
        <p:cNvGrpSpPr/>
        <p:nvPr/>
      </p:nvGrpSpPr>
      <p:grpSpPr>
        <a:xfrm>
          <a:off x="0" y="0"/>
          <a:ext cx="0" cy="0"/>
          <a:chOff x="0" y="0"/>
          <a:chExt cx="0" cy="0"/>
        </a:xfrm>
      </p:grpSpPr>
      <p:sp>
        <p:nvSpPr>
          <p:cNvPr id="95" name="Google Shape;95;p25"/>
          <p:cNvSpPr txBox="1">
            <a:spLocks noGrp="1"/>
          </p:cNvSpPr>
          <p:nvPr>
            <p:ph type="body" idx="1"/>
          </p:nvPr>
        </p:nvSpPr>
        <p:spPr>
          <a:xfrm>
            <a:off x="0" y="1"/>
            <a:ext cx="12192000" cy="1232898"/>
          </a:xfrm>
          <a:prstGeom prst="rect">
            <a:avLst/>
          </a:prstGeom>
          <a:noFill/>
          <a:ln>
            <a:noFill/>
          </a:ln>
        </p:spPr>
        <p:txBody>
          <a:bodyPr spcFirstLastPara="1" wrap="square" lIns="393175" tIns="393175" rIns="91425" bIns="91425" anchor="t" anchorCtr="0">
            <a:noAutofit/>
          </a:bodyPr>
          <a:lstStyle>
            <a:lvl1pPr marL="457200" lvl="0" indent="-228600" algn="l">
              <a:lnSpc>
                <a:spcPct val="110000"/>
              </a:lnSpc>
              <a:spcBef>
                <a:spcPts val="1000"/>
              </a:spcBef>
              <a:spcAft>
                <a:spcPts val="0"/>
              </a:spcAft>
              <a:buClr>
                <a:schemeClr val="accent1"/>
              </a:buClr>
              <a:buSzPts val="4400"/>
              <a:buNone/>
              <a:defRPr sz="4400">
                <a:solidFill>
                  <a:schemeClr val="accent1"/>
                </a:solidFill>
                <a:latin typeface="Quattrocento Sans"/>
                <a:ea typeface="Quattrocento Sans"/>
                <a:cs typeface="Quattrocento Sans"/>
                <a:sym typeface="Quattrocento Sans"/>
              </a:defRPr>
            </a:lvl1pPr>
            <a:lvl2pPr marL="914400" lvl="1" indent="-342900" algn="l">
              <a:lnSpc>
                <a:spcPct val="110000"/>
              </a:lnSpc>
              <a:spcBef>
                <a:spcPts val="600"/>
              </a:spcBef>
              <a:spcAft>
                <a:spcPts val="0"/>
              </a:spcAft>
              <a:buClr>
                <a:schemeClr val="dk1"/>
              </a:buClr>
              <a:buSzPts val="1800"/>
              <a:buChar char="•"/>
              <a:defRPr/>
            </a:lvl2pPr>
            <a:lvl3pPr marL="1371600" lvl="2" indent="-342900" algn="l">
              <a:lnSpc>
                <a:spcPct val="110000"/>
              </a:lnSpc>
              <a:spcBef>
                <a:spcPts val="600"/>
              </a:spcBef>
              <a:spcAft>
                <a:spcPts val="0"/>
              </a:spcAft>
              <a:buClr>
                <a:schemeClr val="dk1"/>
              </a:buClr>
              <a:buSzPts val="1800"/>
              <a:buChar char="•"/>
              <a:defRPr/>
            </a:lvl3pPr>
            <a:lvl4pPr marL="1828800" lvl="3" indent="-342900" algn="l">
              <a:lnSpc>
                <a:spcPct val="110000"/>
              </a:lnSpc>
              <a:spcBef>
                <a:spcPts val="600"/>
              </a:spcBef>
              <a:spcAft>
                <a:spcPts val="0"/>
              </a:spcAft>
              <a:buClr>
                <a:schemeClr val="dk1"/>
              </a:buClr>
              <a:buSzPts val="1800"/>
              <a:buChar char="•"/>
              <a:defRPr/>
            </a:lvl4pPr>
            <a:lvl5pPr marL="2286000" lvl="4" indent="-342900" algn="l">
              <a:lnSpc>
                <a:spcPct val="110000"/>
              </a:lnSpc>
              <a:spcBef>
                <a:spcPts val="600"/>
              </a:spcBef>
              <a:spcAft>
                <a:spcPts val="0"/>
              </a:spcAft>
              <a:buClr>
                <a:schemeClr val="dk1"/>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6" name="Google Shape;96;p25"/>
          <p:cNvSpPr txBox="1">
            <a:spLocks noGrp="1"/>
          </p:cNvSpPr>
          <p:nvPr>
            <p:ph type="body" idx="2"/>
          </p:nvPr>
        </p:nvSpPr>
        <p:spPr>
          <a:xfrm>
            <a:off x="0" y="1243014"/>
            <a:ext cx="12192000" cy="904286"/>
          </a:xfrm>
          <a:prstGeom prst="rect">
            <a:avLst/>
          </a:prstGeom>
          <a:noFill/>
          <a:ln>
            <a:noFill/>
          </a:ln>
        </p:spPr>
        <p:txBody>
          <a:bodyPr spcFirstLastPara="1" wrap="square" lIns="393175" tIns="45700" rIns="91425" bIns="91425" anchor="t" anchorCtr="0">
            <a:noAutofit/>
          </a:bodyPr>
          <a:lstStyle>
            <a:lvl1pPr marL="457200" lvl="0" indent="-228600" algn="l">
              <a:lnSpc>
                <a:spcPct val="110000"/>
              </a:lnSpc>
              <a:spcBef>
                <a:spcPts val="1000"/>
              </a:spcBef>
              <a:spcAft>
                <a:spcPts val="0"/>
              </a:spcAft>
              <a:buClr>
                <a:schemeClr val="dk1"/>
              </a:buClr>
              <a:buSzPts val="2800"/>
              <a:buNone/>
              <a:defRPr>
                <a:solidFill>
                  <a:schemeClr val="dk1"/>
                </a:solidFill>
                <a:latin typeface="Quattrocento Sans"/>
                <a:ea typeface="Quattrocento Sans"/>
                <a:cs typeface="Quattrocento Sans"/>
                <a:sym typeface="Quattrocento Sans"/>
              </a:defRPr>
            </a:lvl1pPr>
            <a:lvl2pPr marL="914400" lvl="1" indent="-228600" algn="l">
              <a:lnSpc>
                <a:spcPct val="110000"/>
              </a:lnSpc>
              <a:spcBef>
                <a:spcPts val="600"/>
              </a:spcBef>
              <a:spcAft>
                <a:spcPts val="0"/>
              </a:spcAft>
              <a:buClr>
                <a:schemeClr val="dk1"/>
              </a:buClr>
              <a:buSzPts val="2400"/>
              <a:buNone/>
              <a:defRPr/>
            </a:lvl2pPr>
            <a:lvl3pPr marL="1371600" lvl="2" indent="-342900" algn="l">
              <a:lnSpc>
                <a:spcPct val="110000"/>
              </a:lnSpc>
              <a:spcBef>
                <a:spcPts val="600"/>
              </a:spcBef>
              <a:spcAft>
                <a:spcPts val="0"/>
              </a:spcAft>
              <a:buClr>
                <a:schemeClr val="dk1"/>
              </a:buClr>
              <a:buSzPts val="1800"/>
              <a:buChar char="•"/>
              <a:defRPr/>
            </a:lvl3pPr>
            <a:lvl4pPr marL="1828800" lvl="3" indent="-342900" algn="l">
              <a:lnSpc>
                <a:spcPct val="110000"/>
              </a:lnSpc>
              <a:spcBef>
                <a:spcPts val="600"/>
              </a:spcBef>
              <a:spcAft>
                <a:spcPts val="0"/>
              </a:spcAft>
              <a:buClr>
                <a:schemeClr val="dk1"/>
              </a:buClr>
              <a:buSzPts val="1800"/>
              <a:buChar char="•"/>
              <a:defRPr/>
            </a:lvl4pPr>
            <a:lvl5pPr marL="2286000" lvl="4" indent="-342900" algn="l">
              <a:lnSpc>
                <a:spcPct val="110000"/>
              </a:lnSpc>
              <a:spcBef>
                <a:spcPts val="600"/>
              </a:spcBef>
              <a:spcAft>
                <a:spcPts val="0"/>
              </a:spcAft>
              <a:buClr>
                <a:schemeClr val="dk1"/>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7" name="Google Shape;97;p25"/>
          <p:cNvSpPr txBox="1">
            <a:spLocks noGrp="1"/>
          </p:cNvSpPr>
          <p:nvPr>
            <p:ph type="body" idx="3"/>
          </p:nvPr>
        </p:nvSpPr>
        <p:spPr>
          <a:xfrm>
            <a:off x="0" y="2157413"/>
            <a:ext cx="12192000" cy="4700587"/>
          </a:xfrm>
          <a:prstGeom prst="rect">
            <a:avLst/>
          </a:prstGeom>
          <a:noFill/>
          <a:ln>
            <a:noFill/>
          </a:ln>
        </p:spPr>
        <p:txBody>
          <a:bodyPr spcFirstLastPara="1" wrap="square" lIns="393175" tIns="91425" rIns="91425" bIns="91425" anchor="t" anchorCtr="0">
            <a:noAutofit/>
          </a:bodyPr>
          <a:lstStyle>
            <a:lvl1pPr marL="457200" lvl="0" indent="-228600" algn="l">
              <a:lnSpc>
                <a:spcPct val="110000"/>
              </a:lnSpc>
              <a:spcBef>
                <a:spcPts val="1000"/>
              </a:spcBef>
              <a:spcAft>
                <a:spcPts val="0"/>
              </a:spcAft>
              <a:buClr>
                <a:schemeClr val="dk1"/>
              </a:buClr>
              <a:buSzPts val="2000"/>
              <a:buNone/>
              <a:defRPr sz="2000">
                <a:solidFill>
                  <a:schemeClr val="dk1"/>
                </a:solidFill>
              </a:defRPr>
            </a:lvl1pPr>
            <a:lvl2pPr marL="914400" lvl="1" indent="-342900" algn="l">
              <a:lnSpc>
                <a:spcPct val="110000"/>
              </a:lnSpc>
              <a:spcBef>
                <a:spcPts val="600"/>
              </a:spcBef>
              <a:spcAft>
                <a:spcPts val="0"/>
              </a:spcAft>
              <a:buClr>
                <a:schemeClr val="dk1"/>
              </a:buClr>
              <a:buSzPts val="1800"/>
              <a:buChar char="•"/>
              <a:defRPr/>
            </a:lvl2pPr>
            <a:lvl3pPr marL="1371600" lvl="2" indent="-342900" algn="l">
              <a:lnSpc>
                <a:spcPct val="110000"/>
              </a:lnSpc>
              <a:spcBef>
                <a:spcPts val="600"/>
              </a:spcBef>
              <a:spcAft>
                <a:spcPts val="0"/>
              </a:spcAft>
              <a:buClr>
                <a:schemeClr val="dk1"/>
              </a:buClr>
              <a:buSzPts val="1800"/>
              <a:buChar char="•"/>
              <a:defRPr/>
            </a:lvl3pPr>
            <a:lvl4pPr marL="1828800" lvl="3" indent="-342900" algn="l">
              <a:lnSpc>
                <a:spcPct val="110000"/>
              </a:lnSpc>
              <a:spcBef>
                <a:spcPts val="600"/>
              </a:spcBef>
              <a:spcAft>
                <a:spcPts val="0"/>
              </a:spcAft>
              <a:buClr>
                <a:schemeClr val="dk1"/>
              </a:buClr>
              <a:buSzPts val="1800"/>
              <a:buChar char="•"/>
              <a:defRPr/>
            </a:lvl4pPr>
            <a:lvl5pPr marL="2286000" lvl="4" indent="-342900" algn="l">
              <a:lnSpc>
                <a:spcPct val="110000"/>
              </a:lnSpc>
              <a:spcBef>
                <a:spcPts val="600"/>
              </a:spcBef>
              <a:spcAft>
                <a:spcPts val="0"/>
              </a:spcAft>
              <a:buClr>
                <a:schemeClr val="dk1"/>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6_Plain text">
  <p:cSld name="6_Plain text">
    <p:spTree>
      <p:nvGrpSpPr>
        <p:cNvPr id="1" name="Shape 98"/>
        <p:cNvGrpSpPr/>
        <p:nvPr/>
      </p:nvGrpSpPr>
      <p:grpSpPr>
        <a:xfrm>
          <a:off x="0" y="0"/>
          <a:ext cx="0" cy="0"/>
          <a:chOff x="0" y="0"/>
          <a:chExt cx="0" cy="0"/>
        </a:xfrm>
      </p:grpSpPr>
      <p:sp>
        <p:nvSpPr>
          <p:cNvPr id="99" name="Google Shape;99;p26"/>
          <p:cNvSpPr txBox="1">
            <a:spLocks noGrp="1"/>
          </p:cNvSpPr>
          <p:nvPr>
            <p:ph type="body" idx="1"/>
          </p:nvPr>
        </p:nvSpPr>
        <p:spPr>
          <a:xfrm>
            <a:off x="0" y="1"/>
            <a:ext cx="12192000" cy="1232898"/>
          </a:xfrm>
          <a:prstGeom prst="rect">
            <a:avLst/>
          </a:prstGeom>
          <a:noFill/>
          <a:ln>
            <a:noFill/>
          </a:ln>
        </p:spPr>
        <p:txBody>
          <a:bodyPr spcFirstLastPara="1" wrap="square" lIns="393175" tIns="393175" rIns="91425" bIns="91425" anchor="t" anchorCtr="0">
            <a:noAutofit/>
          </a:bodyPr>
          <a:lstStyle>
            <a:lvl1pPr marL="457200" lvl="0" indent="-228600" algn="l">
              <a:lnSpc>
                <a:spcPct val="110000"/>
              </a:lnSpc>
              <a:spcBef>
                <a:spcPts val="1000"/>
              </a:spcBef>
              <a:spcAft>
                <a:spcPts val="0"/>
              </a:spcAft>
              <a:buClr>
                <a:schemeClr val="accent6"/>
              </a:buClr>
              <a:buSzPts val="4400"/>
              <a:buNone/>
              <a:defRPr sz="4400">
                <a:solidFill>
                  <a:schemeClr val="accent6"/>
                </a:solidFill>
                <a:latin typeface="Quattrocento Sans"/>
                <a:ea typeface="Quattrocento Sans"/>
                <a:cs typeface="Quattrocento Sans"/>
                <a:sym typeface="Quattrocento Sans"/>
              </a:defRPr>
            </a:lvl1pPr>
            <a:lvl2pPr marL="914400" lvl="1" indent="-342900" algn="l">
              <a:lnSpc>
                <a:spcPct val="110000"/>
              </a:lnSpc>
              <a:spcBef>
                <a:spcPts val="600"/>
              </a:spcBef>
              <a:spcAft>
                <a:spcPts val="0"/>
              </a:spcAft>
              <a:buClr>
                <a:schemeClr val="dk1"/>
              </a:buClr>
              <a:buSzPts val="1800"/>
              <a:buChar char="•"/>
              <a:defRPr/>
            </a:lvl2pPr>
            <a:lvl3pPr marL="1371600" lvl="2" indent="-342900" algn="l">
              <a:lnSpc>
                <a:spcPct val="110000"/>
              </a:lnSpc>
              <a:spcBef>
                <a:spcPts val="600"/>
              </a:spcBef>
              <a:spcAft>
                <a:spcPts val="0"/>
              </a:spcAft>
              <a:buClr>
                <a:schemeClr val="dk1"/>
              </a:buClr>
              <a:buSzPts val="1800"/>
              <a:buChar char="•"/>
              <a:defRPr/>
            </a:lvl3pPr>
            <a:lvl4pPr marL="1828800" lvl="3" indent="-342900" algn="l">
              <a:lnSpc>
                <a:spcPct val="110000"/>
              </a:lnSpc>
              <a:spcBef>
                <a:spcPts val="600"/>
              </a:spcBef>
              <a:spcAft>
                <a:spcPts val="0"/>
              </a:spcAft>
              <a:buClr>
                <a:schemeClr val="dk1"/>
              </a:buClr>
              <a:buSzPts val="1800"/>
              <a:buChar char="•"/>
              <a:defRPr/>
            </a:lvl4pPr>
            <a:lvl5pPr marL="2286000" lvl="4" indent="-342900" algn="l">
              <a:lnSpc>
                <a:spcPct val="110000"/>
              </a:lnSpc>
              <a:spcBef>
                <a:spcPts val="600"/>
              </a:spcBef>
              <a:spcAft>
                <a:spcPts val="0"/>
              </a:spcAft>
              <a:buClr>
                <a:schemeClr val="dk1"/>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0" name="Google Shape;100;p26"/>
          <p:cNvSpPr txBox="1">
            <a:spLocks noGrp="1"/>
          </p:cNvSpPr>
          <p:nvPr>
            <p:ph type="body" idx="2"/>
          </p:nvPr>
        </p:nvSpPr>
        <p:spPr>
          <a:xfrm>
            <a:off x="0" y="1243014"/>
            <a:ext cx="12192000" cy="904286"/>
          </a:xfrm>
          <a:prstGeom prst="rect">
            <a:avLst/>
          </a:prstGeom>
          <a:noFill/>
          <a:ln>
            <a:noFill/>
          </a:ln>
        </p:spPr>
        <p:txBody>
          <a:bodyPr spcFirstLastPara="1" wrap="square" lIns="393175" tIns="45700" rIns="91425" bIns="91425" anchor="t" anchorCtr="0">
            <a:noAutofit/>
          </a:bodyPr>
          <a:lstStyle>
            <a:lvl1pPr marL="457200" lvl="0" indent="-228600" algn="l">
              <a:lnSpc>
                <a:spcPct val="110000"/>
              </a:lnSpc>
              <a:spcBef>
                <a:spcPts val="1000"/>
              </a:spcBef>
              <a:spcAft>
                <a:spcPts val="0"/>
              </a:spcAft>
              <a:buClr>
                <a:schemeClr val="dk1"/>
              </a:buClr>
              <a:buSzPts val="2800"/>
              <a:buNone/>
              <a:defRPr>
                <a:solidFill>
                  <a:schemeClr val="dk1"/>
                </a:solidFill>
                <a:latin typeface="Quattrocento Sans"/>
                <a:ea typeface="Quattrocento Sans"/>
                <a:cs typeface="Quattrocento Sans"/>
                <a:sym typeface="Quattrocento Sans"/>
              </a:defRPr>
            </a:lvl1pPr>
            <a:lvl2pPr marL="914400" lvl="1" indent="-228600" algn="l">
              <a:lnSpc>
                <a:spcPct val="110000"/>
              </a:lnSpc>
              <a:spcBef>
                <a:spcPts val="600"/>
              </a:spcBef>
              <a:spcAft>
                <a:spcPts val="0"/>
              </a:spcAft>
              <a:buClr>
                <a:schemeClr val="dk1"/>
              </a:buClr>
              <a:buSzPts val="2400"/>
              <a:buNone/>
              <a:defRPr/>
            </a:lvl2pPr>
            <a:lvl3pPr marL="1371600" lvl="2" indent="-342900" algn="l">
              <a:lnSpc>
                <a:spcPct val="110000"/>
              </a:lnSpc>
              <a:spcBef>
                <a:spcPts val="600"/>
              </a:spcBef>
              <a:spcAft>
                <a:spcPts val="0"/>
              </a:spcAft>
              <a:buClr>
                <a:schemeClr val="dk1"/>
              </a:buClr>
              <a:buSzPts val="1800"/>
              <a:buChar char="•"/>
              <a:defRPr/>
            </a:lvl3pPr>
            <a:lvl4pPr marL="1828800" lvl="3" indent="-342900" algn="l">
              <a:lnSpc>
                <a:spcPct val="110000"/>
              </a:lnSpc>
              <a:spcBef>
                <a:spcPts val="600"/>
              </a:spcBef>
              <a:spcAft>
                <a:spcPts val="0"/>
              </a:spcAft>
              <a:buClr>
                <a:schemeClr val="dk1"/>
              </a:buClr>
              <a:buSzPts val="1800"/>
              <a:buChar char="•"/>
              <a:defRPr/>
            </a:lvl4pPr>
            <a:lvl5pPr marL="2286000" lvl="4" indent="-342900" algn="l">
              <a:lnSpc>
                <a:spcPct val="110000"/>
              </a:lnSpc>
              <a:spcBef>
                <a:spcPts val="600"/>
              </a:spcBef>
              <a:spcAft>
                <a:spcPts val="0"/>
              </a:spcAft>
              <a:buClr>
                <a:schemeClr val="dk1"/>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1" name="Google Shape;101;p26"/>
          <p:cNvSpPr txBox="1">
            <a:spLocks noGrp="1"/>
          </p:cNvSpPr>
          <p:nvPr>
            <p:ph type="body" idx="3"/>
          </p:nvPr>
        </p:nvSpPr>
        <p:spPr>
          <a:xfrm>
            <a:off x="0" y="2157413"/>
            <a:ext cx="12192000" cy="4700587"/>
          </a:xfrm>
          <a:prstGeom prst="rect">
            <a:avLst/>
          </a:prstGeom>
          <a:noFill/>
          <a:ln>
            <a:noFill/>
          </a:ln>
        </p:spPr>
        <p:txBody>
          <a:bodyPr spcFirstLastPara="1" wrap="square" lIns="393175" tIns="91425" rIns="91425" bIns="91425" anchor="t" anchorCtr="0">
            <a:noAutofit/>
          </a:bodyPr>
          <a:lstStyle>
            <a:lvl1pPr marL="457200" lvl="0" indent="-228600" algn="l">
              <a:lnSpc>
                <a:spcPct val="110000"/>
              </a:lnSpc>
              <a:spcBef>
                <a:spcPts val="1000"/>
              </a:spcBef>
              <a:spcAft>
                <a:spcPts val="0"/>
              </a:spcAft>
              <a:buClr>
                <a:schemeClr val="dk1"/>
              </a:buClr>
              <a:buSzPts val="2000"/>
              <a:buNone/>
              <a:defRPr sz="2000">
                <a:solidFill>
                  <a:schemeClr val="dk1"/>
                </a:solidFill>
              </a:defRPr>
            </a:lvl1pPr>
            <a:lvl2pPr marL="914400" lvl="1" indent="-342900" algn="l">
              <a:lnSpc>
                <a:spcPct val="110000"/>
              </a:lnSpc>
              <a:spcBef>
                <a:spcPts val="600"/>
              </a:spcBef>
              <a:spcAft>
                <a:spcPts val="0"/>
              </a:spcAft>
              <a:buClr>
                <a:schemeClr val="dk1"/>
              </a:buClr>
              <a:buSzPts val="1800"/>
              <a:buChar char="•"/>
              <a:defRPr/>
            </a:lvl2pPr>
            <a:lvl3pPr marL="1371600" lvl="2" indent="-342900" algn="l">
              <a:lnSpc>
                <a:spcPct val="110000"/>
              </a:lnSpc>
              <a:spcBef>
                <a:spcPts val="600"/>
              </a:spcBef>
              <a:spcAft>
                <a:spcPts val="0"/>
              </a:spcAft>
              <a:buClr>
                <a:schemeClr val="dk1"/>
              </a:buClr>
              <a:buSzPts val="1800"/>
              <a:buChar char="•"/>
              <a:defRPr/>
            </a:lvl3pPr>
            <a:lvl4pPr marL="1828800" lvl="3" indent="-342900" algn="l">
              <a:lnSpc>
                <a:spcPct val="110000"/>
              </a:lnSpc>
              <a:spcBef>
                <a:spcPts val="600"/>
              </a:spcBef>
              <a:spcAft>
                <a:spcPts val="0"/>
              </a:spcAft>
              <a:buClr>
                <a:schemeClr val="dk1"/>
              </a:buClr>
              <a:buSzPts val="1800"/>
              <a:buChar char="•"/>
              <a:defRPr/>
            </a:lvl4pPr>
            <a:lvl5pPr marL="2286000" lvl="4" indent="-342900" algn="l">
              <a:lnSpc>
                <a:spcPct val="110000"/>
              </a:lnSpc>
              <a:spcBef>
                <a:spcPts val="600"/>
              </a:spcBef>
              <a:spcAft>
                <a:spcPts val="0"/>
              </a:spcAft>
              <a:buClr>
                <a:schemeClr val="dk1"/>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1_Title/sub-title/boxes_Blue">
  <p:cSld name="1_Title/sub-title/boxes_Blue">
    <p:spTree>
      <p:nvGrpSpPr>
        <p:cNvPr id="1" name="Shape 102"/>
        <p:cNvGrpSpPr/>
        <p:nvPr/>
      </p:nvGrpSpPr>
      <p:grpSpPr>
        <a:xfrm>
          <a:off x="0" y="0"/>
          <a:ext cx="0" cy="0"/>
          <a:chOff x="0" y="0"/>
          <a:chExt cx="0" cy="0"/>
        </a:xfrm>
      </p:grpSpPr>
      <p:sp>
        <p:nvSpPr>
          <p:cNvPr id="103" name="Google Shape;103;p27"/>
          <p:cNvSpPr txBox="1">
            <a:spLocks noGrp="1"/>
          </p:cNvSpPr>
          <p:nvPr>
            <p:ph type="body" idx="1"/>
          </p:nvPr>
        </p:nvSpPr>
        <p:spPr>
          <a:xfrm>
            <a:off x="0" y="1"/>
            <a:ext cx="12192000" cy="1232898"/>
          </a:xfrm>
          <a:prstGeom prst="rect">
            <a:avLst/>
          </a:prstGeom>
          <a:noFill/>
          <a:ln>
            <a:noFill/>
          </a:ln>
        </p:spPr>
        <p:txBody>
          <a:bodyPr spcFirstLastPara="1" wrap="square" lIns="393175" tIns="393175" rIns="91425" bIns="91425" anchor="t" anchorCtr="0">
            <a:noAutofit/>
          </a:bodyPr>
          <a:lstStyle>
            <a:lvl1pPr marL="457200" lvl="0" indent="-228600" algn="l">
              <a:lnSpc>
                <a:spcPct val="110000"/>
              </a:lnSpc>
              <a:spcBef>
                <a:spcPts val="1000"/>
              </a:spcBef>
              <a:spcAft>
                <a:spcPts val="0"/>
              </a:spcAft>
              <a:buClr>
                <a:schemeClr val="dk2"/>
              </a:buClr>
              <a:buSzPts val="4400"/>
              <a:buNone/>
              <a:defRPr sz="4400">
                <a:solidFill>
                  <a:schemeClr val="dk2"/>
                </a:solidFill>
                <a:latin typeface="Quattrocento Sans"/>
                <a:ea typeface="Quattrocento Sans"/>
                <a:cs typeface="Quattrocento Sans"/>
                <a:sym typeface="Quattrocento Sans"/>
              </a:defRPr>
            </a:lvl1pPr>
            <a:lvl2pPr marL="914400" lvl="1" indent="-342900" algn="l">
              <a:lnSpc>
                <a:spcPct val="110000"/>
              </a:lnSpc>
              <a:spcBef>
                <a:spcPts val="600"/>
              </a:spcBef>
              <a:spcAft>
                <a:spcPts val="0"/>
              </a:spcAft>
              <a:buClr>
                <a:schemeClr val="dk1"/>
              </a:buClr>
              <a:buSzPts val="1800"/>
              <a:buChar char="•"/>
              <a:defRPr/>
            </a:lvl2pPr>
            <a:lvl3pPr marL="1371600" lvl="2" indent="-342900" algn="l">
              <a:lnSpc>
                <a:spcPct val="110000"/>
              </a:lnSpc>
              <a:spcBef>
                <a:spcPts val="600"/>
              </a:spcBef>
              <a:spcAft>
                <a:spcPts val="0"/>
              </a:spcAft>
              <a:buClr>
                <a:schemeClr val="dk1"/>
              </a:buClr>
              <a:buSzPts val="1800"/>
              <a:buChar char="•"/>
              <a:defRPr/>
            </a:lvl3pPr>
            <a:lvl4pPr marL="1828800" lvl="3" indent="-342900" algn="l">
              <a:lnSpc>
                <a:spcPct val="110000"/>
              </a:lnSpc>
              <a:spcBef>
                <a:spcPts val="600"/>
              </a:spcBef>
              <a:spcAft>
                <a:spcPts val="0"/>
              </a:spcAft>
              <a:buClr>
                <a:schemeClr val="dk1"/>
              </a:buClr>
              <a:buSzPts val="1800"/>
              <a:buChar char="•"/>
              <a:defRPr/>
            </a:lvl4pPr>
            <a:lvl5pPr marL="2286000" lvl="4" indent="-342900" algn="l">
              <a:lnSpc>
                <a:spcPct val="110000"/>
              </a:lnSpc>
              <a:spcBef>
                <a:spcPts val="600"/>
              </a:spcBef>
              <a:spcAft>
                <a:spcPts val="0"/>
              </a:spcAft>
              <a:buClr>
                <a:schemeClr val="dk1"/>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4" name="Google Shape;104;p27"/>
          <p:cNvSpPr txBox="1">
            <a:spLocks noGrp="1"/>
          </p:cNvSpPr>
          <p:nvPr>
            <p:ph type="body" idx="2"/>
          </p:nvPr>
        </p:nvSpPr>
        <p:spPr>
          <a:xfrm>
            <a:off x="0" y="1243014"/>
            <a:ext cx="12192000" cy="595514"/>
          </a:xfrm>
          <a:prstGeom prst="rect">
            <a:avLst/>
          </a:prstGeom>
          <a:noFill/>
          <a:ln>
            <a:noFill/>
          </a:ln>
        </p:spPr>
        <p:txBody>
          <a:bodyPr spcFirstLastPara="1" wrap="square" lIns="393175" tIns="45700" rIns="91425" bIns="91425" anchor="t" anchorCtr="0">
            <a:noAutofit/>
          </a:bodyPr>
          <a:lstStyle>
            <a:lvl1pPr marL="457200" lvl="0" indent="-228600" algn="l">
              <a:lnSpc>
                <a:spcPct val="110000"/>
              </a:lnSpc>
              <a:spcBef>
                <a:spcPts val="1000"/>
              </a:spcBef>
              <a:spcAft>
                <a:spcPts val="0"/>
              </a:spcAft>
              <a:buClr>
                <a:schemeClr val="dk1"/>
              </a:buClr>
              <a:buSzPts val="2800"/>
              <a:buNone/>
              <a:defRPr>
                <a:solidFill>
                  <a:schemeClr val="dk1"/>
                </a:solidFill>
                <a:latin typeface="Quattrocento Sans"/>
                <a:ea typeface="Quattrocento Sans"/>
                <a:cs typeface="Quattrocento Sans"/>
                <a:sym typeface="Quattrocento Sans"/>
              </a:defRPr>
            </a:lvl1pPr>
            <a:lvl2pPr marL="914400" lvl="1" indent="-228600" algn="l">
              <a:lnSpc>
                <a:spcPct val="110000"/>
              </a:lnSpc>
              <a:spcBef>
                <a:spcPts val="600"/>
              </a:spcBef>
              <a:spcAft>
                <a:spcPts val="0"/>
              </a:spcAft>
              <a:buClr>
                <a:schemeClr val="dk1"/>
              </a:buClr>
              <a:buSzPts val="2400"/>
              <a:buNone/>
              <a:defRPr/>
            </a:lvl2pPr>
            <a:lvl3pPr marL="1371600" lvl="2" indent="-342900" algn="l">
              <a:lnSpc>
                <a:spcPct val="110000"/>
              </a:lnSpc>
              <a:spcBef>
                <a:spcPts val="600"/>
              </a:spcBef>
              <a:spcAft>
                <a:spcPts val="0"/>
              </a:spcAft>
              <a:buClr>
                <a:schemeClr val="dk1"/>
              </a:buClr>
              <a:buSzPts val="1800"/>
              <a:buChar char="•"/>
              <a:defRPr/>
            </a:lvl3pPr>
            <a:lvl4pPr marL="1828800" lvl="3" indent="-342900" algn="l">
              <a:lnSpc>
                <a:spcPct val="110000"/>
              </a:lnSpc>
              <a:spcBef>
                <a:spcPts val="600"/>
              </a:spcBef>
              <a:spcAft>
                <a:spcPts val="0"/>
              </a:spcAft>
              <a:buClr>
                <a:schemeClr val="dk1"/>
              </a:buClr>
              <a:buSzPts val="1800"/>
              <a:buChar char="•"/>
              <a:defRPr/>
            </a:lvl4pPr>
            <a:lvl5pPr marL="2286000" lvl="4" indent="-342900" algn="l">
              <a:lnSpc>
                <a:spcPct val="110000"/>
              </a:lnSpc>
              <a:spcBef>
                <a:spcPts val="600"/>
              </a:spcBef>
              <a:spcAft>
                <a:spcPts val="0"/>
              </a:spcAft>
              <a:buClr>
                <a:schemeClr val="dk1"/>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5" name="Google Shape;105;p27"/>
          <p:cNvSpPr>
            <a:spLocks noGrp="1"/>
          </p:cNvSpPr>
          <p:nvPr>
            <p:ph type="pic" idx="3"/>
          </p:nvPr>
        </p:nvSpPr>
        <p:spPr>
          <a:xfrm>
            <a:off x="428625" y="1955935"/>
            <a:ext cx="2810686" cy="1127125"/>
          </a:xfrm>
          <a:prstGeom prst="rect">
            <a:avLst/>
          </a:prstGeom>
          <a:noFill/>
          <a:ln>
            <a:noFill/>
          </a:ln>
        </p:spPr>
        <p:txBody>
          <a:bodyPr spcFirstLastPara="1" wrap="square" lIns="91425" tIns="45700" rIns="91425" bIns="45700" anchor="t" anchorCtr="0">
            <a:noAutofit/>
          </a:bodyPr>
          <a:lstStyle>
            <a:lvl1pPr marR="0" lvl="0" algn="l" rtl="0">
              <a:lnSpc>
                <a:spcPct val="110000"/>
              </a:lnSpc>
              <a:spcBef>
                <a:spcPts val="1000"/>
              </a:spcBef>
              <a:spcAft>
                <a:spcPts val="0"/>
              </a:spcAft>
              <a:buClr>
                <a:schemeClr val="dk1"/>
              </a:buClr>
              <a:buSzPts val="1600"/>
              <a:buFont typeface="Arial"/>
              <a:buNone/>
              <a:defRPr sz="1600" b="0" i="0" u="none" strike="noStrike" cap="none">
                <a:solidFill>
                  <a:schemeClr val="dk1"/>
                </a:solidFill>
                <a:latin typeface="Quattrocento Sans"/>
                <a:ea typeface="Quattrocento Sans"/>
                <a:cs typeface="Quattrocento Sans"/>
                <a:sym typeface="Quattrocento Sans"/>
              </a:defRPr>
            </a:lvl1pPr>
            <a:lvl2pPr marR="0" lvl="1" algn="l" rtl="0">
              <a:lnSpc>
                <a:spcPct val="110000"/>
              </a:lnSpc>
              <a:spcBef>
                <a:spcPts val="600"/>
              </a:spcBef>
              <a:spcAft>
                <a:spcPts val="0"/>
              </a:spcAft>
              <a:buClr>
                <a:schemeClr val="dk1"/>
              </a:buClr>
              <a:buSzPts val="2400"/>
              <a:buFont typeface="Arial"/>
              <a:buChar char="•"/>
              <a:defRPr sz="2400" b="0" i="0" u="none" strike="noStrike" cap="none">
                <a:solidFill>
                  <a:schemeClr val="dk1"/>
                </a:solidFill>
                <a:latin typeface="Quattrocento Sans"/>
                <a:ea typeface="Quattrocento Sans"/>
                <a:cs typeface="Quattrocento Sans"/>
                <a:sym typeface="Quattrocento Sans"/>
              </a:defRPr>
            </a:lvl2pPr>
            <a:lvl3pPr marR="0" lvl="2" algn="l" rtl="0">
              <a:lnSpc>
                <a:spcPct val="110000"/>
              </a:lnSpc>
              <a:spcBef>
                <a:spcPts val="6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3pPr>
            <a:lvl4pPr marR="0" lvl="3" algn="l" rtl="0">
              <a:lnSpc>
                <a:spcPct val="110000"/>
              </a:lnSpc>
              <a:spcBef>
                <a:spcPts val="6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4pPr>
            <a:lvl5pPr marR="0" lvl="4" algn="l" rtl="0">
              <a:lnSpc>
                <a:spcPct val="110000"/>
              </a:lnSpc>
              <a:spcBef>
                <a:spcPts val="6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5pPr>
            <a:lvl6pPr marR="0" lvl="5" algn="l" rtl="0">
              <a:lnSpc>
                <a:spcPct val="90000"/>
              </a:lnSpc>
              <a:spcBef>
                <a:spcPts val="6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106" name="Google Shape;106;p27"/>
          <p:cNvSpPr txBox="1">
            <a:spLocks noGrp="1"/>
          </p:cNvSpPr>
          <p:nvPr>
            <p:ph type="body" idx="4"/>
          </p:nvPr>
        </p:nvSpPr>
        <p:spPr>
          <a:xfrm>
            <a:off x="428625" y="3083059"/>
            <a:ext cx="2810686" cy="3103731"/>
          </a:xfrm>
          <a:prstGeom prst="rect">
            <a:avLst/>
          </a:prstGeom>
          <a:solidFill>
            <a:schemeClr val="accent5"/>
          </a:solidFill>
          <a:ln>
            <a:noFill/>
          </a:ln>
        </p:spPr>
        <p:txBody>
          <a:bodyPr spcFirstLastPara="1" wrap="square" lIns="91425" tIns="45700" rIns="91425" bIns="45700" anchor="t" anchorCtr="0">
            <a:noAutofit/>
          </a:bodyPr>
          <a:lstStyle>
            <a:lvl1pPr marL="457200" lvl="0" indent="-355600" algn="l">
              <a:lnSpc>
                <a:spcPct val="110000"/>
              </a:lnSpc>
              <a:spcBef>
                <a:spcPts val="1000"/>
              </a:spcBef>
              <a:spcAft>
                <a:spcPts val="0"/>
              </a:spcAft>
              <a:buClr>
                <a:schemeClr val="lt1"/>
              </a:buClr>
              <a:buSzPts val="2000"/>
              <a:buFont typeface="Arial"/>
              <a:buChar char="•"/>
              <a:defRPr sz="2000">
                <a:solidFill>
                  <a:schemeClr val="lt1"/>
                </a:solidFill>
              </a:defRPr>
            </a:lvl1pPr>
            <a:lvl2pPr marL="914400" lvl="1" indent="-381000" algn="l">
              <a:lnSpc>
                <a:spcPct val="110000"/>
              </a:lnSpc>
              <a:spcBef>
                <a:spcPts val="600"/>
              </a:spcBef>
              <a:spcAft>
                <a:spcPts val="0"/>
              </a:spcAft>
              <a:buClr>
                <a:schemeClr val="dk1"/>
              </a:buClr>
              <a:buSzPts val="2400"/>
              <a:buFont typeface="Arial"/>
              <a:buChar char="•"/>
              <a:defRPr/>
            </a:lvl2pPr>
            <a:lvl3pPr marL="1371600" lvl="2" indent="-355600" algn="l">
              <a:lnSpc>
                <a:spcPct val="110000"/>
              </a:lnSpc>
              <a:spcBef>
                <a:spcPts val="600"/>
              </a:spcBef>
              <a:spcAft>
                <a:spcPts val="0"/>
              </a:spcAft>
              <a:buClr>
                <a:schemeClr val="dk1"/>
              </a:buClr>
              <a:buSzPts val="2000"/>
              <a:buFont typeface="Arial"/>
              <a:buChar char="•"/>
              <a:defRPr/>
            </a:lvl3pPr>
            <a:lvl4pPr marL="1828800" lvl="3" indent="-342900" algn="l">
              <a:lnSpc>
                <a:spcPct val="110000"/>
              </a:lnSpc>
              <a:spcBef>
                <a:spcPts val="600"/>
              </a:spcBef>
              <a:spcAft>
                <a:spcPts val="0"/>
              </a:spcAft>
              <a:buClr>
                <a:schemeClr val="dk1"/>
              </a:buClr>
              <a:buSzPts val="1800"/>
              <a:buFont typeface="Arial"/>
              <a:buChar char="•"/>
              <a:defRPr/>
            </a:lvl4pPr>
            <a:lvl5pPr marL="2286000" lvl="4" indent="-342900" algn="l">
              <a:lnSpc>
                <a:spcPct val="110000"/>
              </a:lnSpc>
              <a:spcBef>
                <a:spcPts val="600"/>
              </a:spcBef>
              <a:spcAft>
                <a:spcPts val="0"/>
              </a:spcAft>
              <a:buClr>
                <a:schemeClr val="dk1"/>
              </a:buClr>
              <a:buSzPts val="1800"/>
              <a:buFont typeface="Arial"/>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7" name="Google Shape;107;p27"/>
          <p:cNvSpPr>
            <a:spLocks noGrp="1"/>
          </p:cNvSpPr>
          <p:nvPr>
            <p:ph type="pic" idx="5"/>
          </p:nvPr>
        </p:nvSpPr>
        <p:spPr>
          <a:xfrm>
            <a:off x="3353409" y="1955934"/>
            <a:ext cx="2810686" cy="1127125"/>
          </a:xfrm>
          <a:prstGeom prst="rect">
            <a:avLst/>
          </a:prstGeom>
          <a:noFill/>
          <a:ln>
            <a:noFill/>
          </a:ln>
        </p:spPr>
        <p:txBody>
          <a:bodyPr spcFirstLastPara="1" wrap="square" lIns="91425" tIns="45700" rIns="91425" bIns="45700" anchor="t" anchorCtr="0">
            <a:noAutofit/>
          </a:bodyPr>
          <a:lstStyle>
            <a:lvl1pPr marR="0" lvl="0" algn="l" rtl="0">
              <a:lnSpc>
                <a:spcPct val="110000"/>
              </a:lnSpc>
              <a:spcBef>
                <a:spcPts val="1000"/>
              </a:spcBef>
              <a:spcAft>
                <a:spcPts val="0"/>
              </a:spcAft>
              <a:buClr>
                <a:schemeClr val="dk1"/>
              </a:buClr>
              <a:buSzPts val="1600"/>
              <a:buFont typeface="Arial"/>
              <a:buNone/>
              <a:defRPr sz="1600" b="0" i="0" u="none" strike="noStrike" cap="none">
                <a:solidFill>
                  <a:schemeClr val="dk1"/>
                </a:solidFill>
                <a:latin typeface="Quattrocento Sans"/>
                <a:ea typeface="Quattrocento Sans"/>
                <a:cs typeface="Quattrocento Sans"/>
                <a:sym typeface="Quattrocento Sans"/>
              </a:defRPr>
            </a:lvl1pPr>
            <a:lvl2pPr marR="0" lvl="1" algn="l" rtl="0">
              <a:lnSpc>
                <a:spcPct val="110000"/>
              </a:lnSpc>
              <a:spcBef>
                <a:spcPts val="600"/>
              </a:spcBef>
              <a:spcAft>
                <a:spcPts val="0"/>
              </a:spcAft>
              <a:buClr>
                <a:schemeClr val="dk1"/>
              </a:buClr>
              <a:buSzPts val="2400"/>
              <a:buFont typeface="Arial"/>
              <a:buChar char="•"/>
              <a:defRPr sz="2400" b="0" i="0" u="none" strike="noStrike" cap="none">
                <a:solidFill>
                  <a:schemeClr val="dk1"/>
                </a:solidFill>
                <a:latin typeface="Quattrocento Sans"/>
                <a:ea typeface="Quattrocento Sans"/>
                <a:cs typeface="Quattrocento Sans"/>
                <a:sym typeface="Quattrocento Sans"/>
              </a:defRPr>
            </a:lvl2pPr>
            <a:lvl3pPr marR="0" lvl="2" algn="l" rtl="0">
              <a:lnSpc>
                <a:spcPct val="110000"/>
              </a:lnSpc>
              <a:spcBef>
                <a:spcPts val="6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3pPr>
            <a:lvl4pPr marR="0" lvl="3" algn="l" rtl="0">
              <a:lnSpc>
                <a:spcPct val="110000"/>
              </a:lnSpc>
              <a:spcBef>
                <a:spcPts val="6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4pPr>
            <a:lvl5pPr marR="0" lvl="4" algn="l" rtl="0">
              <a:lnSpc>
                <a:spcPct val="110000"/>
              </a:lnSpc>
              <a:spcBef>
                <a:spcPts val="6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5pPr>
            <a:lvl6pPr marR="0" lvl="5" algn="l" rtl="0">
              <a:lnSpc>
                <a:spcPct val="90000"/>
              </a:lnSpc>
              <a:spcBef>
                <a:spcPts val="6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108" name="Google Shape;108;p27"/>
          <p:cNvSpPr txBox="1">
            <a:spLocks noGrp="1"/>
          </p:cNvSpPr>
          <p:nvPr>
            <p:ph type="body" idx="6"/>
          </p:nvPr>
        </p:nvSpPr>
        <p:spPr>
          <a:xfrm>
            <a:off x="3353409" y="3083058"/>
            <a:ext cx="2810686" cy="3103731"/>
          </a:xfrm>
          <a:prstGeom prst="rect">
            <a:avLst/>
          </a:prstGeom>
          <a:solidFill>
            <a:schemeClr val="dk2"/>
          </a:solidFill>
          <a:ln>
            <a:noFill/>
          </a:ln>
        </p:spPr>
        <p:txBody>
          <a:bodyPr spcFirstLastPara="1" wrap="square" lIns="91425" tIns="45700" rIns="91425" bIns="45700" anchor="t" anchorCtr="0">
            <a:noAutofit/>
          </a:bodyPr>
          <a:lstStyle>
            <a:lvl1pPr marL="457200" lvl="0" indent="-355600" algn="l">
              <a:lnSpc>
                <a:spcPct val="110000"/>
              </a:lnSpc>
              <a:spcBef>
                <a:spcPts val="1000"/>
              </a:spcBef>
              <a:spcAft>
                <a:spcPts val="0"/>
              </a:spcAft>
              <a:buClr>
                <a:schemeClr val="lt1"/>
              </a:buClr>
              <a:buSzPts val="2000"/>
              <a:buFont typeface="Arial"/>
              <a:buChar char="•"/>
              <a:defRPr sz="2000">
                <a:solidFill>
                  <a:schemeClr val="lt1"/>
                </a:solidFill>
              </a:defRPr>
            </a:lvl1pPr>
            <a:lvl2pPr marL="914400" lvl="1" indent="-381000" algn="l">
              <a:lnSpc>
                <a:spcPct val="110000"/>
              </a:lnSpc>
              <a:spcBef>
                <a:spcPts val="600"/>
              </a:spcBef>
              <a:spcAft>
                <a:spcPts val="0"/>
              </a:spcAft>
              <a:buClr>
                <a:schemeClr val="dk1"/>
              </a:buClr>
              <a:buSzPts val="2400"/>
              <a:buFont typeface="Arial"/>
              <a:buChar char="•"/>
              <a:defRPr/>
            </a:lvl2pPr>
            <a:lvl3pPr marL="1371600" lvl="2" indent="-355600" algn="l">
              <a:lnSpc>
                <a:spcPct val="110000"/>
              </a:lnSpc>
              <a:spcBef>
                <a:spcPts val="600"/>
              </a:spcBef>
              <a:spcAft>
                <a:spcPts val="0"/>
              </a:spcAft>
              <a:buClr>
                <a:schemeClr val="dk1"/>
              </a:buClr>
              <a:buSzPts val="2000"/>
              <a:buFont typeface="Arial"/>
              <a:buChar char="•"/>
              <a:defRPr/>
            </a:lvl3pPr>
            <a:lvl4pPr marL="1828800" lvl="3" indent="-342900" algn="l">
              <a:lnSpc>
                <a:spcPct val="110000"/>
              </a:lnSpc>
              <a:spcBef>
                <a:spcPts val="600"/>
              </a:spcBef>
              <a:spcAft>
                <a:spcPts val="0"/>
              </a:spcAft>
              <a:buClr>
                <a:schemeClr val="dk1"/>
              </a:buClr>
              <a:buSzPts val="1800"/>
              <a:buFont typeface="Arial"/>
              <a:buChar char="•"/>
              <a:defRPr/>
            </a:lvl4pPr>
            <a:lvl5pPr marL="2286000" lvl="4" indent="-342900" algn="l">
              <a:lnSpc>
                <a:spcPct val="110000"/>
              </a:lnSpc>
              <a:spcBef>
                <a:spcPts val="600"/>
              </a:spcBef>
              <a:spcAft>
                <a:spcPts val="0"/>
              </a:spcAft>
              <a:buClr>
                <a:schemeClr val="dk1"/>
              </a:buClr>
              <a:buSzPts val="1800"/>
              <a:buFont typeface="Arial"/>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9" name="Google Shape;109;p27"/>
          <p:cNvSpPr>
            <a:spLocks noGrp="1"/>
          </p:cNvSpPr>
          <p:nvPr>
            <p:ph type="pic" idx="7"/>
          </p:nvPr>
        </p:nvSpPr>
        <p:spPr>
          <a:xfrm>
            <a:off x="6278193" y="1955935"/>
            <a:ext cx="2810686" cy="1127125"/>
          </a:xfrm>
          <a:prstGeom prst="rect">
            <a:avLst/>
          </a:prstGeom>
          <a:noFill/>
          <a:ln>
            <a:noFill/>
          </a:ln>
        </p:spPr>
        <p:txBody>
          <a:bodyPr spcFirstLastPara="1" wrap="square" lIns="91425" tIns="45700" rIns="91425" bIns="45700" anchor="t" anchorCtr="0">
            <a:noAutofit/>
          </a:bodyPr>
          <a:lstStyle>
            <a:lvl1pPr marR="0" lvl="0" algn="l" rtl="0">
              <a:lnSpc>
                <a:spcPct val="110000"/>
              </a:lnSpc>
              <a:spcBef>
                <a:spcPts val="1000"/>
              </a:spcBef>
              <a:spcAft>
                <a:spcPts val="0"/>
              </a:spcAft>
              <a:buClr>
                <a:schemeClr val="dk1"/>
              </a:buClr>
              <a:buSzPts val="1600"/>
              <a:buFont typeface="Arial"/>
              <a:buNone/>
              <a:defRPr sz="1600" b="0" i="0" u="none" strike="noStrike" cap="none">
                <a:solidFill>
                  <a:schemeClr val="dk1"/>
                </a:solidFill>
                <a:latin typeface="Quattrocento Sans"/>
                <a:ea typeface="Quattrocento Sans"/>
                <a:cs typeface="Quattrocento Sans"/>
                <a:sym typeface="Quattrocento Sans"/>
              </a:defRPr>
            </a:lvl1pPr>
            <a:lvl2pPr marR="0" lvl="1" algn="l" rtl="0">
              <a:lnSpc>
                <a:spcPct val="110000"/>
              </a:lnSpc>
              <a:spcBef>
                <a:spcPts val="600"/>
              </a:spcBef>
              <a:spcAft>
                <a:spcPts val="0"/>
              </a:spcAft>
              <a:buClr>
                <a:schemeClr val="dk1"/>
              </a:buClr>
              <a:buSzPts val="2400"/>
              <a:buFont typeface="Arial"/>
              <a:buChar char="•"/>
              <a:defRPr sz="2400" b="0" i="0" u="none" strike="noStrike" cap="none">
                <a:solidFill>
                  <a:schemeClr val="dk1"/>
                </a:solidFill>
                <a:latin typeface="Quattrocento Sans"/>
                <a:ea typeface="Quattrocento Sans"/>
                <a:cs typeface="Quattrocento Sans"/>
                <a:sym typeface="Quattrocento Sans"/>
              </a:defRPr>
            </a:lvl2pPr>
            <a:lvl3pPr marR="0" lvl="2" algn="l" rtl="0">
              <a:lnSpc>
                <a:spcPct val="110000"/>
              </a:lnSpc>
              <a:spcBef>
                <a:spcPts val="6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3pPr>
            <a:lvl4pPr marR="0" lvl="3" algn="l" rtl="0">
              <a:lnSpc>
                <a:spcPct val="110000"/>
              </a:lnSpc>
              <a:spcBef>
                <a:spcPts val="6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4pPr>
            <a:lvl5pPr marR="0" lvl="4" algn="l" rtl="0">
              <a:lnSpc>
                <a:spcPct val="110000"/>
              </a:lnSpc>
              <a:spcBef>
                <a:spcPts val="6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5pPr>
            <a:lvl6pPr marR="0" lvl="5" algn="l" rtl="0">
              <a:lnSpc>
                <a:spcPct val="90000"/>
              </a:lnSpc>
              <a:spcBef>
                <a:spcPts val="6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110" name="Google Shape;110;p27"/>
          <p:cNvSpPr txBox="1">
            <a:spLocks noGrp="1"/>
          </p:cNvSpPr>
          <p:nvPr>
            <p:ph type="body" idx="8"/>
          </p:nvPr>
        </p:nvSpPr>
        <p:spPr>
          <a:xfrm>
            <a:off x="6278193" y="3083059"/>
            <a:ext cx="2810686" cy="3103731"/>
          </a:xfrm>
          <a:prstGeom prst="rect">
            <a:avLst/>
          </a:prstGeom>
          <a:solidFill>
            <a:schemeClr val="accent6"/>
          </a:solidFill>
          <a:ln>
            <a:noFill/>
          </a:ln>
        </p:spPr>
        <p:txBody>
          <a:bodyPr spcFirstLastPara="1" wrap="square" lIns="91425" tIns="45700" rIns="91425" bIns="45700" anchor="t" anchorCtr="0">
            <a:noAutofit/>
          </a:bodyPr>
          <a:lstStyle>
            <a:lvl1pPr marL="457200" lvl="0" indent="-355600" algn="l">
              <a:lnSpc>
                <a:spcPct val="110000"/>
              </a:lnSpc>
              <a:spcBef>
                <a:spcPts val="1000"/>
              </a:spcBef>
              <a:spcAft>
                <a:spcPts val="0"/>
              </a:spcAft>
              <a:buClr>
                <a:schemeClr val="lt1"/>
              </a:buClr>
              <a:buSzPts val="2000"/>
              <a:buFont typeface="Arial"/>
              <a:buChar char="•"/>
              <a:defRPr sz="2000">
                <a:solidFill>
                  <a:schemeClr val="lt1"/>
                </a:solidFill>
              </a:defRPr>
            </a:lvl1pPr>
            <a:lvl2pPr marL="914400" lvl="1" indent="-381000" algn="l">
              <a:lnSpc>
                <a:spcPct val="110000"/>
              </a:lnSpc>
              <a:spcBef>
                <a:spcPts val="600"/>
              </a:spcBef>
              <a:spcAft>
                <a:spcPts val="0"/>
              </a:spcAft>
              <a:buClr>
                <a:schemeClr val="dk1"/>
              </a:buClr>
              <a:buSzPts val="2400"/>
              <a:buFont typeface="Arial"/>
              <a:buChar char="•"/>
              <a:defRPr/>
            </a:lvl2pPr>
            <a:lvl3pPr marL="1371600" lvl="2" indent="-355600" algn="l">
              <a:lnSpc>
                <a:spcPct val="110000"/>
              </a:lnSpc>
              <a:spcBef>
                <a:spcPts val="600"/>
              </a:spcBef>
              <a:spcAft>
                <a:spcPts val="0"/>
              </a:spcAft>
              <a:buClr>
                <a:schemeClr val="dk1"/>
              </a:buClr>
              <a:buSzPts val="2000"/>
              <a:buFont typeface="Arial"/>
              <a:buChar char="•"/>
              <a:defRPr/>
            </a:lvl3pPr>
            <a:lvl4pPr marL="1828800" lvl="3" indent="-342900" algn="l">
              <a:lnSpc>
                <a:spcPct val="110000"/>
              </a:lnSpc>
              <a:spcBef>
                <a:spcPts val="600"/>
              </a:spcBef>
              <a:spcAft>
                <a:spcPts val="0"/>
              </a:spcAft>
              <a:buClr>
                <a:schemeClr val="dk1"/>
              </a:buClr>
              <a:buSzPts val="1800"/>
              <a:buFont typeface="Arial"/>
              <a:buChar char="•"/>
              <a:defRPr/>
            </a:lvl4pPr>
            <a:lvl5pPr marL="2286000" lvl="4" indent="-342900" algn="l">
              <a:lnSpc>
                <a:spcPct val="110000"/>
              </a:lnSpc>
              <a:spcBef>
                <a:spcPts val="600"/>
              </a:spcBef>
              <a:spcAft>
                <a:spcPts val="0"/>
              </a:spcAft>
              <a:buClr>
                <a:schemeClr val="dk1"/>
              </a:buClr>
              <a:buSzPts val="1800"/>
              <a:buFont typeface="Arial"/>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1" name="Google Shape;111;p27"/>
          <p:cNvSpPr>
            <a:spLocks noGrp="1"/>
          </p:cNvSpPr>
          <p:nvPr>
            <p:ph type="pic" idx="9"/>
          </p:nvPr>
        </p:nvSpPr>
        <p:spPr>
          <a:xfrm>
            <a:off x="9202977" y="1955934"/>
            <a:ext cx="2810686" cy="1127125"/>
          </a:xfrm>
          <a:prstGeom prst="rect">
            <a:avLst/>
          </a:prstGeom>
          <a:noFill/>
          <a:ln>
            <a:noFill/>
          </a:ln>
        </p:spPr>
        <p:txBody>
          <a:bodyPr spcFirstLastPara="1" wrap="square" lIns="91425" tIns="45700" rIns="91425" bIns="45700" anchor="t" anchorCtr="0">
            <a:noAutofit/>
          </a:bodyPr>
          <a:lstStyle>
            <a:lvl1pPr marR="0" lvl="0" algn="l" rtl="0">
              <a:lnSpc>
                <a:spcPct val="110000"/>
              </a:lnSpc>
              <a:spcBef>
                <a:spcPts val="1000"/>
              </a:spcBef>
              <a:spcAft>
                <a:spcPts val="0"/>
              </a:spcAft>
              <a:buClr>
                <a:schemeClr val="dk1"/>
              </a:buClr>
              <a:buSzPts val="1600"/>
              <a:buFont typeface="Arial"/>
              <a:buNone/>
              <a:defRPr sz="1600" b="0" i="0" u="none" strike="noStrike" cap="none">
                <a:solidFill>
                  <a:schemeClr val="dk1"/>
                </a:solidFill>
                <a:latin typeface="Quattrocento Sans"/>
                <a:ea typeface="Quattrocento Sans"/>
                <a:cs typeface="Quattrocento Sans"/>
                <a:sym typeface="Quattrocento Sans"/>
              </a:defRPr>
            </a:lvl1pPr>
            <a:lvl2pPr marR="0" lvl="1" algn="l" rtl="0">
              <a:lnSpc>
                <a:spcPct val="110000"/>
              </a:lnSpc>
              <a:spcBef>
                <a:spcPts val="600"/>
              </a:spcBef>
              <a:spcAft>
                <a:spcPts val="0"/>
              </a:spcAft>
              <a:buClr>
                <a:schemeClr val="dk1"/>
              </a:buClr>
              <a:buSzPts val="2400"/>
              <a:buFont typeface="Arial"/>
              <a:buChar char="•"/>
              <a:defRPr sz="2400" b="0" i="0" u="none" strike="noStrike" cap="none">
                <a:solidFill>
                  <a:schemeClr val="dk1"/>
                </a:solidFill>
                <a:latin typeface="Quattrocento Sans"/>
                <a:ea typeface="Quattrocento Sans"/>
                <a:cs typeface="Quattrocento Sans"/>
                <a:sym typeface="Quattrocento Sans"/>
              </a:defRPr>
            </a:lvl2pPr>
            <a:lvl3pPr marR="0" lvl="2" algn="l" rtl="0">
              <a:lnSpc>
                <a:spcPct val="110000"/>
              </a:lnSpc>
              <a:spcBef>
                <a:spcPts val="6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3pPr>
            <a:lvl4pPr marR="0" lvl="3" algn="l" rtl="0">
              <a:lnSpc>
                <a:spcPct val="110000"/>
              </a:lnSpc>
              <a:spcBef>
                <a:spcPts val="6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4pPr>
            <a:lvl5pPr marR="0" lvl="4" algn="l" rtl="0">
              <a:lnSpc>
                <a:spcPct val="110000"/>
              </a:lnSpc>
              <a:spcBef>
                <a:spcPts val="6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5pPr>
            <a:lvl6pPr marR="0" lvl="5" algn="l" rtl="0">
              <a:lnSpc>
                <a:spcPct val="90000"/>
              </a:lnSpc>
              <a:spcBef>
                <a:spcPts val="6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112" name="Google Shape;112;p27"/>
          <p:cNvSpPr txBox="1">
            <a:spLocks noGrp="1"/>
          </p:cNvSpPr>
          <p:nvPr>
            <p:ph type="body" idx="13"/>
          </p:nvPr>
        </p:nvSpPr>
        <p:spPr>
          <a:xfrm>
            <a:off x="9202977" y="3083058"/>
            <a:ext cx="2810686" cy="3103731"/>
          </a:xfrm>
          <a:prstGeom prst="rect">
            <a:avLst/>
          </a:prstGeom>
          <a:solidFill>
            <a:srgbClr val="000C47"/>
          </a:solidFill>
          <a:ln>
            <a:noFill/>
          </a:ln>
        </p:spPr>
        <p:txBody>
          <a:bodyPr spcFirstLastPara="1" wrap="square" lIns="91425" tIns="45700" rIns="91425" bIns="45700" anchor="t" anchorCtr="0">
            <a:noAutofit/>
          </a:bodyPr>
          <a:lstStyle>
            <a:lvl1pPr marL="457200" lvl="0" indent="-355600" algn="l">
              <a:lnSpc>
                <a:spcPct val="110000"/>
              </a:lnSpc>
              <a:spcBef>
                <a:spcPts val="1000"/>
              </a:spcBef>
              <a:spcAft>
                <a:spcPts val="0"/>
              </a:spcAft>
              <a:buClr>
                <a:schemeClr val="lt1"/>
              </a:buClr>
              <a:buSzPts val="2000"/>
              <a:buFont typeface="Arial"/>
              <a:buChar char="•"/>
              <a:defRPr sz="2000">
                <a:solidFill>
                  <a:schemeClr val="lt1"/>
                </a:solidFill>
              </a:defRPr>
            </a:lvl1pPr>
            <a:lvl2pPr marL="914400" lvl="1" indent="-381000" algn="l">
              <a:lnSpc>
                <a:spcPct val="110000"/>
              </a:lnSpc>
              <a:spcBef>
                <a:spcPts val="600"/>
              </a:spcBef>
              <a:spcAft>
                <a:spcPts val="0"/>
              </a:spcAft>
              <a:buClr>
                <a:schemeClr val="dk1"/>
              </a:buClr>
              <a:buSzPts val="2400"/>
              <a:buFont typeface="Arial"/>
              <a:buChar char="•"/>
              <a:defRPr/>
            </a:lvl2pPr>
            <a:lvl3pPr marL="1371600" lvl="2" indent="-355600" algn="l">
              <a:lnSpc>
                <a:spcPct val="110000"/>
              </a:lnSpc>
              <a:spcBef>
                <a:spcPts val="600"/>
              </a:spcBef>
              <a:spcAft>
                <a:spcPts val="0"/>
              </a:spcAft>
              <a:buClr>
                <a:schemeClr val="dk1"/>
              </a:buClr>
              <a:buSzPts val="2000"/>
              <a:buFont typeface="Arial"/>
              <a:buChar char="•"/>
              <a:defRPr/>
            </a:lvl3pPr>
            <a:lvl4pPr marL="1828800" lvl="3" indent="-342900" algn="l">
              <a:lnSpc>
                <a:spcPct val="110000"/>
              </a:lnSpc>
              <a:spcBef>
                <a:spcPts val="600"/>
              </a:spcBef>
              <a:spcAft>
                <a:spcPts val="0"/>
              </a:spcAft>
              <a:buClr>
                <a:schemeClr val="dk1"/>
              </a:buClr>
              <a:buSzPts val="1800"/>
              <a:buFont typeface="Arial"/>
              <a:buChar char="•"/>
              <a:defRPr/>
            </a:lvl4pPr>
            <a:lvl5pPr marL="2286000" lvl="4" indent="-342900" algn="l">
              <a:lnSpc>
                <a:spcPct val="110000"/>
              </a:lnSpc>
              <a:spcBef>
                <a:spcPts val="600"/>
              </a:spcBef>
              <a:spcAft>
                <a:spcPts val="0"/>
              </a:spcAft>
              <a:buClr>
                <a:schemeClr val="dk1"/>
              </a:buClr>
              <a:buSzPts val="1800"/>
              <a:buFont typeface="Arial"/>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2_Title/sub-title/boxes_Red ">
  <p:cSld name="2_Title/sub-title/boxes_Red ">
    <p:spTree>
      <p:nvGrpSpPr>
        <p:cNvPr id="1" name="Shape 113"/>
        <p:cNvGrpSpPr/>
        <p:nvPr/>
      </p:nvGrpSpPr>
      <p:grpSpPr>
        <a:xfrm>
          <a:off x="0" y="0"/>
          <a:ext cx="0" cy="0"/>
          <a:chOff x="0" y="0"/>
          <a:chExt cx="0" cy="0"/>
        </a:xfrm>
      </p:grpSpPr>
      <p:sp>
        <p:nvSpPr>
          <p:cNvPr id="114" name="Google Shape;114;p28"/>
          <p:cNvSpPr txBox="1">
            <a:spLocks noGrp="1"/>
          </p:cNvSpPr>
          <p:nvPr>
            <p:ph type="body" idx="1"/>
          </p:nvPr>
        </p:nvSpPr>
        <p:spPr>
          <a:xfrm>
            <a:off x="0" y="1"/>
            <a:ext cx="12192000" cy="1232898"/>
          </a:xfrm>
          <a:prstGeom prst="rect">
            <a:avLst/>
          </a:prstGeom>
          <a:noFill/>
          <a:ln>
            <a:noFill/>
          </a:ln>
        </p:spPr>
        <p:txBody>
          <a:bodyPr spcFirstLastPara="1" wrap="square" lIns="393175" tIns="393175" rIns="91425" bIns="91425" anchor="t" anchorCtr="0">
            <a:noAutofit/>
          </a:bodyPr>
          <a:lstStyle>
            <a:lvl1pPr marL="457200" lvl="0" indent="-228600" algn="l">
              <a:lnSpc>
                <a:spcPct val="110000"/>
              </a:lnSpc>
              <a:spcBef>
                <a:spcPts val="1000"/>
              </a:spcBef>
              <a:spcAft>
                <a:spcPts val="0"/>
              </a:spcAft>
              <a:buClr>
                <a:schemeClr val="accent2"/>
              </a:buClr>
              <a:buSzPts val="4400"/>
              <a:buNone/>
              <a:defRPr sz="4400">
                <a:solidFill>
                  <a:schemeClr val="accent2"/>
                </a:solidFill>
                <a:latin typeface="Quattrocento Sans"/>
                <a:ea typeface="Quattrocento Sans"/>
                <a:cs typeface="Quattrocento Sans"/>
                <a:sym typeface="Quattrocento Sans"/>
              </a:defRPr>
            </a:lvl1pPr>
            <a:lvl2pPr marL="914400" lvl="1" indent="-342900" algn="l">
              <a:lnSpc>
                <a:spcPct val="110000"/>
              </a:lnSpc>
              <a:spcBef>
                <a:spcPts val="600"/>
              </a:spcBef>
              <a:spcAft>
                <a:spcPts val="0"/>
              </a:spcAft>
              <a:buClr>
                <a:schemeClr val="dk1"/>
              </a:buClr>
              <a:buSzPts val="1800"/>
              <a:buChar char="•"/>
              <a:defRPr/>
            </a:lvl2pPr>
            <a:lvl3pPr marL="1371600" lvl="2" indent="-342900" algn="l">
              <a:lnSpc>
                <a:spcPct val="110000"/>
              </a:lnSpc>
              <a:spcBef>
                <a:spcPts val="600"/>
              </a:spcBef>
              <a:spcAft>
                <a:spcPts val="0"/>
              </a:spcAft>
              <a:buClr>
                <a:schemeClr val="dk1"/>
              </a:buClr>
              <a:buSzPts val="1800"/>
              <a:buChar char="•"/>
              <a:defRPr/>
            </a:lvl3pPr>
            <a:lvl4pPr marL="1828800" lvl="3" indent="-342900" algn="l">
              <a:lnSpc>
                <a:spcPct val="110000"/>
              </a:lnSpc>
              <a:spcBef>
                <a:spcPts val="600"/>
              </a:spcBef>
              <a:spcAft>
                <a:spcPts val="0"/>
              </a:spcAft>
              <a:buClr>
                <a:schemeClr val="dk1"/>
              </a:buClr>
              <a:buSzPts val="1800"/>
              <a:buChar char="•"/>
              <a:defRPr/>
            </a:lvl4pPr>
            <a:lvl5pPr marL="2286000" lvl="4" indent="-342900" algn="l">
              <a:lnSpc>
                <a:spcPct val="110000"/>
              </a:lnSpc>
              <a:spcBef>
                <a:spcPts val="600"/>
              </a:spcBef>
              <a:spcAft>
                <a:spcPts val="0"/>
              </a:spcAft>
              <a:buClr>
                <a:schemeClr val="dk1"/>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5" name="Google Shape;115;p28"/>
          <p:cNvSpPr txBox="1">
            <a:spLocks noGrp="1"/>
          </p:cNvSpPr>
          <p:nvPr>
            <p:ph type="body" idx="2"/>
          </p:nvPr>
        </p:nvSpPr>
        <p:spPr>
          <a:xfrm>
            <a:off x="0" y="1243014"/>
            <a:ext cx="12192000" cy="595514"/>
          </a:xfrm>
          <a:prstGeom prst="rect">
            <a:avLst/>
          </a:prstGeom>
          <a:noFill/>
          <a:ln>
            <a:noFill/>
          </a:ln>
        </p:spPr>
        <p:txBody>
          <a:bodyPr spcFirstLastPara="1" wrap="square" lIns="393175" tIns="45700" rIns="91425" bIns="91425" anchor="t" anchorCtr="0">
            <a:noAutofit/>
          </a:bodyPr>
          <a:lstStyle>
            <a:lvl1pPr marL="457200" lvl="0" indent="-228600" algn="l">
              <a:lnSpc>
                <a:spcPct val="110000"/>
              </a:lnSpc>
              <a:spcBef>
                <a:spcPts val="1000"/>
              </a:spcBef>
              <a:spcAft>
                <a:spcPts val="0"/>
              </a:spcAft>
              <a:buClr>
                <a:schemeClr val="dk1"/>
              </a:buClr>
              <a:buSzPts val="2800"/>
              <a:buNone/>
              <a:defRPr>
                <a:solidFill>
                  <a:schemeClr val="dk1"/>
                </a:solidFill>
                <a:latin typeface="Quattrocento Sans"/>
                <a:ea typeface="Quattrocento Sans"/>
                <a:cs typeface="Quattrocento Sans"/>
                <a:sym typeface="Quattrocento Sans"/>
              </a:defRPr>
            </a:lvl1pPr>
            <a:lvl2pPr marL="914400" lvl="1" indent="-228600" algn="l">
              <a:lnSpc>
                <a:spcPct val="110000"/>
              </a:lnSpc>
              <a:spcBef>
                <a:spcPts val="600"/>
              </a:spcBef>
              <a:spcAft>
                <a:spcPts val="0"/>
              </a:spcAft>
              <a:buClr>
                <a:schemeClr val="dk1"/>
              </a:buClr>
              <a:buSzPts val="2400"/>
              <a:buNone/>
              <a:defRPr/>
            </a:lvl2pPr>
            <a:lvl3pPr marL="1371600" lvl="2" indent="-342900" algn="l">
              <a:lnSpc>
                <a:spcPct val="110000"/>
              </a:lnSpc>
              <a:spcBef>
                <a:spcPts val="600"/>
              </a:spcBef>
              <a:spcAft>
                <a:spcPts val="0"/>
              </a:spcAft>
              <a:buClr>
                <a:schemeClr val="dk1"/>
              </a:buClr>
              <a:buSzPts val="1800"/>
              <a:buChar char="•"/>
              <a:defRPr/>
            </a:lvl3pPr>
            <a:lvl4pPr marL="1828800" lvl="3" indent="-342900" algn="l">
              <a:lnSpc>
                <a:spcPct val="110000"/>
              </a:lnSpc>
              <a:spcBef>
                <a:spcPts val="600"/>
              </a:spcBef>
              <a:spcAft>
                <a:spcPts val="0"/>
              </a:spcAft>
              <a:buClr>
                <a:schemeClr val="dk1"/>
              </a:buClr>
              <a:buSzPts val="1800"/>
              <a:buChar char="•"/>
              <a:defRPr/>
            </a:lvl4pPr>
            <a:lvl5pPr marL="2286000" lvl="4" indent="-342900" algn="l">
              <a:lnSpc>
                <a:spcPct val="110000"/>
              </a:lnSpc>
              <a:spcBef>
                <a:spcPts val="600"/>
              </a:spcBef>
              <a:spcAft>
                <a:spcPts val="0"/>
              </a:spcAft>
              <a:buClr>
                <a:schemeClr val="dk1"/>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6" name="Google Shape;116;p28"/>
          <p:cNvSpPr>
            <a:spLocks noGrp="1"/>
          </p:cNvSpPr>
          <p:nvPr>
            <p:ph type="pic" idx="3"/>
          </p:nvPr>
        </p:nvSpPr>
        <p:spPr>
          <a:xfrm>
            <a:off x="428625" y="1955935"/>
            <a:ext cx="2810686" cy="1127125"/>
          </a:xfrm>
          <a:prstGeom prst="rect">
            <a:avLst/>
          </a:prstGeom>
          <a:noFill/>
          <a:ln>
            <a:noFill/>
          </a:ln>
        </p:spPr>
        <p:txBody>
          <a:bodyPr spcFirstLastPara="1" wrap="square" lIns="91425" tIns="45700" rIns="91425" bIns="45700" anchor="t" anchorCtr="0">
            <a:noAutofit/>
          </a:bodyPr>
          <a:lstStyle>
            <a:lvl1pPr marR="0" lvl="0" algn="l" rtl="0">
              <a:lnSpc>
                <a:spcPct val="110000"/>
              </a:lnSpc>
              <a:spcBef>
                <a:spcPts val="1000"/>
              </a:spcBef>
              <a:spcAft>
                <a:spcPts val="0"/>
              </a:spcAft>
              <a:buClr>
                <a:schemeClr val="dk1"/>
              </a:buClr>
              <a:buSzPts val="1600"/>
              <a:buFont typeface="Arial"/>
              <a:buNone/>
              <a:defRPr sz="1600" b="0" i="0" u="none" strike="noStrike" cap="none">
                <a:solidFill>
                  <a:schemeClr val="dk1"/>
                </a:solidFill>
                <a:latin typeface="Quattrocento Sans"/>
                <a:ea typeface="Quattrocento Sans"/>
                <a:cs typeface="Quattrocento Sans"/>
                <a:sym typeface="Quattrocento Sans"/>
              </a:defRPr>
            </a:lvl1pPr>
            <a:lvl2pPr marR="0" lvl="1" algn="l" rtl="0">
              <a:lnSpc>
                <a:spcPct val="110000"/>
              </a:lnSpc>
              <a:spcBef>
                <a:spcPts val="600"/>
              </a:spcBef>
              <a:spcAft>
                <a:spcPts val="0"/>
              </a:spcAft>
              <a:buClr>
                <a:schemeClr val="dk1"/>
              </a:buClr>
              <a:buSzPts val="2400"/>
              <a:buFont typeface="Arial"/>
              <a:buChar char="•"/>
              <a:defRPr sz="2400" b="0" i="0" u="none" strike="noStrike" cap="none">
                <a:solidFill>
                  <a:schemeClr val="dk1"/>
                </a:solidFill>
                <a:latin typeface="Quattrocento Sans"/>
                <a:ea typeface="Quattrocento Sans"/>
                <a:cs typeface="Quattrocento Sans"/>
                <a:sym typeface="Quattrocento Sans"/>
              </a:defRPr>
            </a:lvl2pPr>
            <a:lvl3pPr marR="0" lvl="2" algn="l" rtl="0">
              <a:lnSpc>
                <a:spcPct val="110000"/>
              </a:lnSpc>
              <a:spcBef>
                <a:spcPts val="6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3pPr>
            <a:lvl4pPr marR="0" lvl="3" algn="l" rtl="0">
              <a:lnSpc>
                <a:spcPct val="110000"/>
              </a:lnSpc>
              <a:spcBef>
                <a:spcPts val="6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4pPr>
            <a:lvl5pPr marR="0" lvl="4" algn="l" rtl="0">
              <a:lnSpc>
                <a:spcPct val="110000"/>
              </a:lnSpc>
              <a:spcBef>
                <a:spcPts val="6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5pPr>
            <a:lvl6pPr marR="0" lvl="5" algn="l" rtl="0">
              <a:lnSpc>
                <a:spcPct val="90000"/>
              </a:lnSpc>
              <a:spcBef>
                <a:spcPts val="6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117" name="Google Shape;117;p28"/>
          <p:cNvSpPr txBox="1">
            <a:spLocks noGrp="1"/>
          </p:cNvSpPr>
          <p:nvPr>
            <p:ph type="body" idx="4"/>
          </p:nvPr>
        </p:nvSpPr>
        <p:spPr>
          <a:xfrm>
            <a:off x="428625" y="3083059"/>
            <a:ext cx="2810686" cy="3103731"/>
          </a:xfrm>
          <a:prstGeom prst="rect">
            <a:avLst/>
          </a:prstGeom>
          <a:solidFill>
            <a:schemeClr val="accent5"/>
          </a:solidFill>
          <a:ln>
            <a:noFill/>
          </a:ln>
        </p:spPr>
        <p:txBody>
          <a:bodyPr spcFirstLastPara="1" wrap="square" lIns="91425" tIns="45700" rIns="91425" bIns="45700" anchor="t" anchorCtr="0">
            <a:noAutofit/>
          </a:bodyPr>
          <a:lstStyle>
            <a:lvl1pPr marL="457200" lvl="0" indent="-355600" algn="l">
              <a:lnSpc>
                <a:spcPct val="110000"/>
              </a:lnSpc>
              <a:spcBef>
                <a:spcPts val="1000"/>
              </a:spcBef>
              <a:spcAft>
                <a:spcPts val="0"/>
              </a:spcAft>
              <a:buClr>
                <a:schemeClr val="lt1"/>
              </a:buClr>
              <a:buSzPts val="2000"/>
              <a:buFont typeface="Arial"/>
              <a:buChar char="•"/>
              <a:defRPr sz="2000">
                <a:solidFill>
                  <a:schemeClr val="lt1"/>
                </a:solidFill>
              </a:defRPr>
            </a:lvl1pPr>
            <a:lvl2pPr marL="914400" lvl="1" indent="-381000" algn="l">
              <a:lnSpc>
                <a:spcPct val="110000"/>
              </a:lnSpc>
              <a:spcBef>
                <a:spcPts val="600"/>
              </a:spcBef>
              <a:spcAft>
                <a:spcPts val="0"/>
              </a:spcAft>
              <a:buClr>
                <a:schemeClr val="dk1"/>
              </a:buClr>
              <a:buSzPts val="2400"/>
              <a:buFont typeface="Arial"/>
              <a:buChar char="•"/>
              <a:defRPr/>
            </a:lvl2pPr>
            <a:lvl3pPr marL="1371600" lvl="2" indent="-355600" algn="l">
              <a:lnSpc>
                <a:spcPct val="110000"/>
              </a:lnSpc>
              <a:spcBef>
                <a:spcPts val="600"/>
              </a:spcBef>
              <a:spcAft>
                <a:spcPts val="0"/>
              </a:spcAft>
              <a:buClr>
                <a:schemeClr val="dk1"/>
              </a:buClr>
              <a:buSzPts val="2000"/>
              <a:buFont typeface="Arial"/>
              <a:buChar char="•"/>
              <a:defRPr/>
            </a:lvl3pPr>
            <a:lvl4pPr marL="1828800" lvl="3" indent="-342900" algn="l">
              <a:lnSpc>
                <a:spcPct val="110000"/>
              </a:lnSpc>
              <a:spcBef>
                <a:spcPts val="600"/>
              </a:spcBef>
              <a:spcAft>
                <a:spcPts val="0"/>
              </a:spcAft>
              <a:buClr>
                <a:schemeClr val="dk1"/>
              </a:buClr>
              <a:buSzPts val="1800"/>
              <a:buFont typeface="Arial"/>
              <a:buChar char="•"/>
              <a:defRPr/>
            </a:lvl4pPr>
            <a:lvl5pPr marL="2286000" lvl="4" indent="-342900" algn="l">
              <a:lnSpc>
                <a:spcPct val="110000"/>
              </a:lnSpc>
              <a:spcBef>
                <a:spcPts val="600"/>
              </a:spcBef>
              <a:spcAft>
                <a:spcPts val="0"/>
              </a:spcAft>
              <a:buClr>
                <a:schemeClr val="dk1"/>
              </a:buClr>
              <a:buSzPts val="1800"/>
              <a:buFont typeface="Arial"/>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8" name="Google Shape;118;p28"/>
          <p:cNvSpPr>
            <a:spLocks noGrp="1"/>
          </p:cNvSpPr>
          <p:nvPr>
            <p:ph type="pic" idx="5"/>
          </p:nvPr>
        </p:nvSpPr>
        <p:spPr>
          <a:xfrm>
            <a:off x="3353409" y="1955934"/>
            <a:ext cx="2810686" cy="1127125"/>
          </a:xfrm>
          <a:prstGeom prst="rect">
            <a:avLst/>
          </a:prstGeom>
          <a:noFill/>
          <a:ln>
            <a:noFill/>
          </a:ln>
        </p:spPr>
        <p:txBody>
          <a:bodyPr spcFirstLastPara="1" wrap="square" lIns="91425" tIns="45700" rIns="91425" bIns="45700" anchor="t" anchorCtr="0">
            <a:noAutofit/>
          </a:bodyPr>
          <a:lstStyle>
            <a:lvl1pPr marR="0" lvl="0" algn="l" rtl="0">
              <a:lnSpc>
                <a:spcPct val="110000"/>
              </a:lnSpc>
              <a:spcBef>
                <a:spcPts val="1000"/>
              </a:spcBef>
              <a:spcAft>
                <a:spcPts val="0"/>
              </a:spcAft>
              <a:buClr>
                <a:schemeClr val="dk1"/>
              </a:buClr>
              <a:buSzPts val="1600"/>
              <a:buFont typeface="Arial"/>
              <a:buNone/>
              <a:defRPr sz="1600" b="0" i="0" u="none" strike="noStrike" cap="none">
                <a:solidFill>
                  <a:schemeClr val="dk1"/>
                </a:solidFill>
                <a:latin typeface="Quattrocento Sans"/>
                <a:ea typeface="Quattrocento Sans"/>
                <a:cs typeface="Quattrocento Sans"/>
                <a:sym typeface="Quattrocento Sans"/>
              </a:defRPr>
            </a:lvl1pPr>
            <a:lvl2pPr marR="0" lvl="1" algn="l" rtl="0">
              <a:lnSpc>
                <a:spcPct val="110000"/>
              </a:lnSpc>
              <a:spcBef>
                <a:spcPts val="600"/>
              </a:spcBef>
              <a:spcAft>
                <a:spcPts val="0"/>
              </a:spcAft>
              <a:buClr>
                <a:schemeClr val="dk1"/>
              </a:buClr>
              <a:buSzPts val="2400"/>
              <a:buFont typeface="Arial"/>
              <a:buChar char="•"/>
              <a:defRPr sz="2400" b="0" i="0" u="none" strike="noStrike" cap="none">
                <a:solidFill>
                  <a:schemeClr val="dk1"/>
                </a:solidFill>
                <a:latin typeface="Quattrocento Sans"/>
                <a:ea typeface="Quattrocento Sans"/>
                <a:cs typeface="Quattrocento Sans"/>
                <a:sym typeface="Quattrocento Sans"/>
              </a:defRPr>
            </a:lvl2pPr>
            <a:lvl3pPr marR="0" lvl="2" algn="l" rtl="0">
              <a:lnSpc>
                <a:spcPct val="110000"/>
              </a:lnSpc>
              <a:spcBef>
                <a:spcPts val="6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3pPr>
            <a:lvl4pPr marR="0" lvl="3" algn="l" rtl="0">
              <a:lnSpc>
                <a:spcPct val="110000"/>
              </a:lnSpc>
              <a:spcBef>
                <a:spcPts val="6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4pPr>
            <a:lvl5pPr marR="0" lvl="4" algn="l" rtl="0">
              <a:lnSpc>
                <a:spcPct val="110000"/>
              </a:lnSpc>
              <a:spcBef>
                <a:spcPts val="6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5pPr>
            <a:lvl6pPr marR="0" lvl="5" algn="l" rtl="0">
              <a:lnSpc>
                <a:spcPct val="90000"/>
              </a:lnSpc>
              <a:spcBef>
                <a:spcPts val="6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119" name="Google Shape;119;p28"/>
          <p:cNvSpPr txBox="1">
            <a:spLocks noGrp="1"/>
          </p:cNvSpPr>
          <p:nvPr>
            <p:ph type="body" idx="6"/>
          </p:nvPr>
        </p:nvSpPr>
        <p:spPr>
          <a:xfrm>
            <a:off x="3353409" y="3083058"/>
            <a:ext cx="2810686" cy="3103731"/>
          </a:xfrm>
          <a:prstGeom prst="rect">
            <a:avLst/>
          </a:prstGeom>
          <a:solidFill>
            <a:schemeClr val="dk2"/>
          </a:solidFill>
          <a:ln>
            <a:noFill/>
          </a:ln>
        </p:spPr>
        <p:txBody>
          <a:bodyPr spcFirstLastPara="1" wrap="square" lIns="91425" tIns="45700" rIns="91425" bIns="45700" anchor="t" anchorCtr="0">
            <a:noAutofit/>
          </a:bodyPr>
          <a:lstStyle>
            <a:lvl1pPr marL="457200" lvl="0" indent="-355600" algn="l">
              <a:lnSpc>
                <a:spcPct val="110000"/>
              </a:lnSpc>
              <a:spcBef>
                <a:spcPts val="1000"/>
              </a:spcBef>
              <a:spcAft>
                <a:spcPts val="0"/>
              </a:spcAft>
              <a:buClr>
                <a:schemeClr val="lt1"/>
              </a:buClr>
              <a:buSzPts val="2000"/>
              <a:buFont typeface="Arial"/>
              <a:buChar char="•"/>
              <a:defRPr sz="2000">
                <a:solidFill>
                  <a:schemeClr val="lt1"/>
                </a:solidFill>
              </a:defRPr>
            </a:lvl1pPr>
            <a:lvl2pPr marL="914400" lvl="1" indent="-381000" algn="l">
              <a:lnSpc>
                <a:spcPct val="110000"/>
              </a:lnSpc>
              <a:spcBef>
                <a:spcPts val="600"/>
              </a:spcBef>
              <a:spcAft>
                <a:spcPts val="0"/>
              </a:spcAft>
              <a:buClr>
                <a:schemeClr val="dk1"/>
              </a:buClr>
              <a:buSzPts val="2400"/>
              <a:buFont typeface="Arial"/>
              <a:buChar char="•"/>
              <a:defRPr/>
            </a:lvl2pPr>
            <a:lvl3pPr marL="1371600" lvl="2" indent="-355600" algn="l">
              <a:lnSpc>
                <a:spcPct val="110000"/>
              </a:lnSpc>
              <a:spcBef>
                <a:spcPts val="600"/>
              </a:spcBef>
              <a:spcAft>
                <a:spcPts val="0"/>
              </a:spcAft>
              <a:buClr>
                <a:schemeClr val="dk1"/>
              </a:buClr>
              <a:buSzPts val="2000"/>
              <a:buFont typeface="Arial"/>
              <a:buChar char="•"/>
              <a:defRPr/>
            </a:lvl3pPr>
            <a:lvl4pPr marL="1828800" lvl="3" indent="-342900" algn="l">
              <a:lnSpc>
                <a:spcPct val="110000"/>
              </a:lnSpc>
              <a:spcBef>
                <a:spcPts val="600"/>
              </a:spcBef>
              <a:spcAft>
                <a:spcPts val="0"/>
              </a:spcAft>
              <a:buClr>
                <a:schemeClr val="dk1"/>
              </a:buClr>
              <a:buSzPts val="1800"/>
              <a:buFont typeface="Arial"/>
              <a:buChar char="•"/>
              <a:defRPr/>
            </a:lvl4pPr>
            <a:lvl5pPr marL="2286000" lvl="4" indent="-342900" algn="l">
              <a:lnSpc>
                <a:spcPct val="110000"/>
              </a:lnSpc>
              <a:spcBef>
                <a:spcPts val="600"/>
              </a:spcBef>
              <a:spcAft>
                <a:spcPts val="0"/>
              </a:spcAft>
              <a:buClr>
                <a:schemeClr val="dk1"/>
              </a:buClr>
              <a:buSzPts val="1800"/>
              <a:buFont typeface="Arial"/>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0" name="Google Shape;120;p28"/>
          <p:cNvSpPr>
            <a:spLocks noGrp="1"/>
          </p:cNvSpPr>
          <p:nvPr>
            <p:ph type="pic" idx="7"/>
          </p:nvPr>
        </p:nvSpPr>
        <p:spPr>
          <a:xfrm>
            <a:off x="6278193" y="1955935"/>
            <a:ext cx="2810686" cy="1127125"/>
          </a:xfrm>
          <a:prstGeom prst="rect">
            <a:avLst/>
          </a:prstGeom>
          <a:noFill/>
          <a:ln>
            <a:noFill/>
          </a:ln>
        </p:spPr>
        <p:txBody>
          <a:bodyPr spcFirstLastPara="1" wrap="square" lIns="91425" tIns="45700" rIns="91425" bIns="45700" anchor="t" anchorCtr="0">
            <a:noAutofit/>
          </a:bodyPr>
          <a:lstStyle>
            <a:lvl1pPr marR="0" lvl="0" algn="l" rtl="0">
              <a:lnSpc>
                <a:spcPct val="110000"/>
              </a:lnSpc>
              <a:spcBef>
                <a:spcPts val="1000"/>
              </a:spcBef>
              <a:spcAft>
                <a:spcPts val="0"/>
              </a:spcAft>
              <a:buClr>
                <a:schemeClr val="dk1"/>
              </a:buClr>
              <a:buSzPts val="1600"/>
              <a:buFont typeface="Arial"/>
              <a:buNone/>
              <a:defRPr sz="1600" b="0" i="0" u="none" strike="noStrike" cap="none">
                <a:solidFill>
                  <a:schemeClr val="dk1"/>
                </a:solidFill>
                <a:latin typeface="Quattrocento Sans"/>
                <a:ea typeface="Quattrocento Sans"/>
                <a:cs typeface="Quattrocento Sans"/>
                <a:sym typeface="Quattrocento Sans"/>
              </a:defRPr>
            </a:lvl1pPr>
            <a:lvl2pPr marR="0" lvl="1" algn="l" rtl="0">
              <a:lnSpc>
                <a:spcPct val="110000"/>
              </a:lnSpc>
              <a:spcBef>
                <a:spcPts val="600"/>
              </a:spcBef>
              <a:spcAft>
                <a:spcPts val="0"/>
              </a:spcAft>
              <a:buClr>
                <a:schemeClr val="dk1"/>
              </a:buClr>
              <a:buSzPts val="2400"/>
              <a:buFont typeface="Arial"/>
              <a:buChar char="•"/>
              <a:defRPr sz="2400" b="0" i="0" u="none" strike="noStrike" cap="none">
                <a:solidFill>
                  <a:schemeClr val="dk1"/>
                </a:solidFill>
                <a:latin typeface="Quattrocento Sans"/>
                <a:ea typeface="Quattrocento Sans"/>
                <a:cs typeface="Quattrocento Sans"/>
                <a:sym typeface="Quattrocento Sans"/>
              </a:defRPr>
            </a:lvl2pPr>
            <a:lvl3pPr marR="0" lvl="2" algn="l" rtl="0">
              <a:lnSpc>
                <a:spcPct val="110000"/>
              </a:lnSpc>
              <a:spcBef>
                <a:spcPts val="6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3pPr>
            <a:lvl4pPr marR="0" lvl="3" algn="l" rtl="0">
              <a:lnSpc>
                <a:spcPct val="110000"/>
              </a:lnSpc>
              <a:spcBef>
                <a:spcPts val="6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4pPr>
            <a:lvl5pPr marR="0" lvl="4" algn="l" rtl="0">
              <a:lnSpc>
                <a:spcPct val="110000"/>
              </a:lnSpc>
              <a:spcBef>
                <a:spcPts val="6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5pPr>
            <a:lvl6pPr marR="0" lvl="5" algn="l" rtl="0">
              <a:lnSpc>
                <a:spcPct val="90000"/>
              </a:lnSpc>
              <a:spcBef>
                <a:spcPts val="6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121" name="Google Shape;121;p28"/>
          <p:cNvSpPr txBox="1">
            <a:spLocks noGrp="1"/>
          </p:cNvSpPr>
          <p:nvPr>
            <p:ph type="body" idx="8"/>
          </p:nvPr>
        </p:nvSpPr>
        <p:spPr>
          <a:xfrm>
            <a:off x="6278193" y="3083059"/>
            <a:ext cx="2810686" cy="3103731"/>
          </a:xfrm>
          <a:prstGeom prst="rect">
            <a:avLst/>
          </a:prstGeom>
          <a:solidFill>
            <a:schemeClr val="accent6"/>
          </a:solidFill>
          <a:ln>
            <a:noFill/>
          </a:ln>
        </p:spPr>
        <p:txBody>
          <a:bodyPr spcFirstLastPara="1" wrap="square" lIns="91425" tIns="45700" rIns="91425" bIns="45700" anchor="t" anchorCtr="0">
            <a:noAutofit/>
          </a:bodyPr>
          <a:lstStyle>
            <a:lvl1pPr marL="457200" lvl="0" indent="-355600" algn="l">
              <a:lnSpc>
                <a:spcPct val="110000"/>
              </a:lnSpc>
              <a:spcBef>
                <a:spcPts val="1000"/>
              </a:spcBef>
              <a:spcAft>
                <a:spcPts val="0"/>
              </a:spcAft>
              <a:buClr>
                <a:schemeClr val="lt1"/>
              </a:buClr>
              <a:buSzPts val="2000"/>
              <a:buFont typeface="Arial"/>
              <a:buChar char="•"/>
              <a:defRPr sz="2000">
                <a:solidFill>
                  <a:schemeClr val="lt1"/>
                </a:solidFill>
              </a:defRPr>
            </a:lvl1pPr>
            <a:lvl2pPr marL="914400" lvl="1" indent="-381000" algn="l">
              <a:lnSpc>
                <a:spcPct val="110000"/>
              </a:lnSpc>
              <a:spcBef>
                <a:spcPts val="600"/>
              </a:spcBef>
              <a:spcAft>
                <a:spcPts val="0"/>
              </a:spcAft>
              <a:buClr>
                <a:schemeClr val="dk1"/>
              </a:buClr>
              <a:buSzPts val="2400"/>
              <a:buFont typeface="Arial"/>
              <a:buChar char="•"/>
              <a:defRPr/>
            </a:lvl2pPr>
            <a:lvl3pPr marL="1371600" lvl="2" indent="-355600" algn="l">
              <a:lnSpc>
                <a:spcPct val="110000"/>
              </a:lnSpc>
              <a:spcBef>
                <a:spcPts val="600"/>
              </a:spcBef>
              <a:spcAft>
                <a:spcPts val="0"/>
              </a:spcAft>
              <a:buClr>
                <a:schemeClr val="dk1"/>
              </a:buClr>
              <a:buSzPts val="2000"/>
              <a:buFont typeface="Arial"/>
              <a:buChar char="•"/>
              <a:defRPr/>
            </a:lvl3pPr>
            <a:lvl4pPr marL="1828800" lvl="3" indent="-342900" algn="l">
              <a:lnSpc>
                <a:spcPct val="110000"/>
              </a:lnSpc>
              <a:spcBef>
                <a:spcPts val="600"/>
              </a:spcBef>
              <a:spcAft>
                <a:spcPts val="0"/>
              </a:spcAft>
              <a:buClr>
                <a:schemeClr val="dk1"/>
              </a:buClr>
              <a:buSzPts val="1800"/>
              <a:buFont typeface="Arial"/>
              <a:buChar char="•"/>
              <a:defRPr/>
            </a:lvl4pPr>
            <a:lvl5pPr marL="2286000" lvl="4" indent="-342900" algn="l">
              <a:lnSpc>
                <a:spcPct val="110000"/>
              </a:lnSpc>
              <a:spcBef>
                <a:spcPts val="600"/>
              </a:spcBef>
              <a:spcAft>
                <a:spcPts val="0"/>
              </a:spcAft>
              <a:buClr>
                <a:schemeClr val="dk1"/>
              </a:buClr>
              <a:buSzPts val="1800"/>
              <a:buFont typeface="Arial"/>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2" name="Google Shape;122;p28"/>
          <p:cNvSpPr>
            <a:spLocks noGrp="1"/>
          </p:cNvSpPr>
          <p:nvPr>
            <p:ph type="pic" idx="9"/>
          </p:nvPr>
        </p:nvSpPr>
        <p:spPr>
          <a:xfrm>
            <a:off x="9202977" y="1955934"/>
            <a:ext cx="2810686" cy="1127125"/>
          </a:xfrm>
          <a:prstGeom prst="rect">
            <a:avLst/>
          </a:prstGeom>
          <a:noFill/>
          <a:ln>
            <a:noFill/>
          </a:ln>
        </p:spPr>
        <p:txBody>
          <a:bodyPr spcFirstLastPara="1" wrap="square" lIns="91425" tIns="45700" rIns="91425" bIns="45700" anchor="t" anchorCtr="0">
            <a:noAutofit/>
          </a:bodyPr>
          <a:lstStyle>
            <a:lvl1pPr marR="0" lvl="0" algn="l" rtl="0">
              <a:lnSpc>
                <a:spcPct val="110000"/>
              </a:lnSpc>
              <a:spcBef>
                <a:spcPts val="1000"/>
              </a:spcBef>
              <a:spcAft>
                <a:spcPts val="0"/>
              </a:spcAft>
              <a:buClr>
                <a:schemeClr val="dk1"/>
              </a:buClr>
              <a:buSzPts val="1600"/>
              <a:buFont typeface="Arial"/>
              <a:buNone/>
              <a:defRPr sz="1600" b="0" i="0" u="none" strike="noStrike" cap="none">
                <a:solidFill>
                  <a:schemeClr val="dk1"/>
                </a:solidFill>
                <a:latin typeface="Quattrocento Sans"/>
                <a:ea typeface="Quattrocento Sans"/>
                <a:cs typeface="Quattrocento Sans"/>
                <a:sym typeface="Quattrocento Sans"/>
              </a:defRPr>
            </a:lvl1pPr>
            <a:lvl2pPr marR="0" lvl="1" algn="l" rtl="0">
              <a:lnSpc>
                <a:spcPct val="110000"/>
              </a:lnSpc>
              <a:spcBef>
                <a:spcPts val="600"/>
              </a:spcBef>
              <a:spcAft>
                <a:spcPts val="0"/>
              </a:spcAft>
              <a:buClr>
                <a:schemeClr val="dk1"/>
              </a:buClr>
              <a:buSzPts val="2400"/>
              <a:buFont typeface="Arial"/>
              <a:buChar char="•"/>
              <a:defRPr sz="2400" b="0" i="0" u="none" strike="noStrike" cap="none">
                <a:solidFill>
                  <a:schemeClr val="dk1"/>
                </a:solidFill>
                <a:latin typeface="Quattrocento Sans"/>
                <a:ea typeface="Quattrocento Sans"/>
                <a:cs typeface="Quattrocento Sans"/>
                <a:sym typeface="Quattrocento Sans"/>
              </a:defRPr>
            </a:lvl2pPr>
            <a:lvl3pPr marR="0" lvl="2" algn="l" rtl="0">
              <a:lnSpc>
                <a:spcPct val="110000"/>
              </a:lnSpc>
              <a:spcBef>
                <a:spcPts val="6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3pPr>
            <a:lvl4pPr marR="0" lvl="3" algn="l" rtl="0">
              <a:lnSpc>
                <a:spcPct val="110000"/>
              </a:lnSpc>
              <a:spcBef>
                <a:spcPts val="6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4pPr>
            <a:lvl5pPr marR="0" lvl="4" algn="l" rtl="0">
              <a:lnSpc>
                <a:spcPct val="110000"/>
              </a:lnSpc>
              <a:spcBef>
                <a:spcPts val="6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5pPr>
            <a:lvl6pPr marR="0" lvl="5" algn="l" rtl="0">
              <a:lnSpc>
                <a:spcPct val="90000"/>
              </a:lnSpc>
              <a:spcBef>
                <a:spcPts val="6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123" name="Google Shape;123;p28"/>
          <p:cNvSpPr txBox="1">
            <a:spLocks noGrp="1"/>
          </p:cNvSpPr>
          <p:nvPr>
            <p:ph type="body" idx="13"/>
          </p:nvPr>
        </p:nvSpPr>
        <p:spPr>
          <a:xfrm>
            <a:off x="9202977" y="3083058"/>
            <a:ext cx="2810686" cy="3103731"/>
          </a:xfrm>
          <a:prstGeom prst="rect">
            <a:avLst/>
          </a:prstGeom>
          <a:solidFill>
            <a:schemeClr val="accent2"/>
          </a:solidFill>
          <a:ln>
            <a:noFill/>
          </a:ln>
        </p:spPr>
        <p:txBody>
          <a:bodyPr spcFirstLastPara="1" wrap="square" lIns="91425" tIns="45700" rIns="91425" bIns="45700" anchor="t" anchorCtr="0">
            <a:noAutofit/>
          </a:bodyPr>
          <a:lstStyle>
            <a:lvl1pPr marL="457200" lvl="0" indent="-355600" algn="l">
              <a:lnSpc>
                <a:spcPct val="110000"/>
              </a:lnSpc>
              <a:spcBef>
                <a:spcPts val="1000"/>
              </a:spcBef>
              <a:spcAft>
                <a:spcPts val="0"/>
              </a:spcAft>
              <a:buClr>
                <a:schemeClr val="lt1"/>
              </a:buClr>
              <a:buSzPts val="2000"/>
              <a:buFont typeface="Arial"/>
              <a:buChar char="•"/>
              <a:defRPr sz="2000">
                <a:solidFill>
                  <a:schemeClr val="lt1"/>
                </a:solidFill>
              </a:defRPr>
            </a:lvl1pPr>
            <a:lvl2pPr marL="914400" lvl="1" indent="-381000" algn="l">
              <a:lnSpc>
                <a:spcPct val="110000"/>
              </a:lnSpc>
              <a:spcBef>
                <a:spcPts val="600"/>
              </a:spcBef>
              <a:spcAft>
                <a:spcPts val="0"/>
              </a:spcAft>
              <a:buClr>
                <a:schemeClr val="dk1"/>
              </a:buClr>
              <a:buSzPts val="2400"/>
              <a:buFont typeface="Arial"/>
              <a:buChar char="•"/>
              <a:defRPr/>
            </a:lvl2pPr>
            <a:lvl3pPr marL="1371600" lvl="2" indent="-355600" algn="l">
              <a:lnSpc>
                <a:spcPct val="110000"/>
              </a:lnSpc>
              <a:spcBef>
                <a:spcPts val="600"/>
              </a:spcBef>
              <a:spcAft>
                <a:spcPts val="0"/>
              </a:spcAft>
              <a:buClr>
                <a:schemeClr val="dk1"/>
              </a:buClr>
              <a:buSzPts val="2000"/>
              <a:buFont typeface="Arial"/>
              <a:buChar char="•"/>
              <a:defRPr/>
            </a:lvl3pPr>
            <a:lvl4pPr marL="1828800" lvl="3" indent="-342900" algn="l">
              <a:lnSpc>
                <a:spcPct val="110000"/>
              </a:lnSpc>
              <a:spcBef>
                <a:spcPts val="600"/>
              </a:spcBef>
              <a:spcAft>
                <a:spcPts val="0"/>
              </a:spcAft>
              <a:buClr>
                <a:schemeClr val="dk1"/>
              </a:buClr>
              <a:buSzPts val="1800"/>
              <a:buFont typeface="Arial"/>
              <a:buChar char="•"/>
              <a:defRPr/>
            </a:lvl4pPr>
            <a:lvl5pPr marL="2286000" lvl="4" indent="-342900" algn="l">
              <a:lnSpc>
                <a:spcPct val="110000"/>
              </a:lnSpc>
              <a:spcBef>
                <a:spcPts val="600"/>
              </a:spcBef>
              <a:spcAft>
                <a:spcPts val="0"/>
              </a:spcAft>
              <a:buClr>
                <a:schemeClr val="dk1"/>
              </a:buClr>
              <a:buSzPts val="1800"/>
              <a:buFont typeface="Arial"/>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3_Title/sub-title/boxes_Purple">
  <p:cSld name="3_Title/sub-title/boxes_Purple">
    <p:spTree>
      <p:nvGrpSpPr>
        <p:cNvPr id="1" name="Shape 124"/>
        <p:cNvGrpSpPr/>
        <p:nvPr/>
      </p:nvGrpSpPr>
      <p:grpSpPr>
        <a:xfrm>
          <a:off x="0" y="0"/>
          <a:ext cx="0" cy="0"/>
          <a:chOff x="0" y="0"/>
          <a:chExt cx="0" cy="0"/>
        </a:xfrm>
      </p:grpSpPr>
      <p:sp>
        <p:nvSpPr>
          <p:cNvPr id="125" name="Google Shape;125;p29"/>
          <p:cNvSpPr txBox="1">
            <a:spLocks noGrp="1"/>
          </p:cNvSpPr>
          <p:nvPr>
            <p:ph type="body" idx="1"/>
          </p:nvPr>
        </p:nvSpPr>
        <p:spPr>
          <a:xfrm>
            <a:off x="0" y="1"/>
            <a:ext cx="12192000" cy="1232898"/>
          </a:xfrm>
          <a:prstGeom prst="rect">
            <a:avLst/>
          </a:prstGeom>
          <a:noFill/>
          <a:ln>
            <a:noFill/>
          </a:ln>
        </p:spPr>
        <p:txBody>
          <a:bodyPr spcFirstLastPara="1" wrap="square" lIns="393175" tIns="393175" rIns="91425" bIns="91425" anchor="t" anchorCtr="0">
            <a:noAutofit/>
          </a:bodyPr>
          <a:lstStyle>
            <a:lvl1pPr marL="457200" lvl="0" indent="-228600" algn="l">
              <a:lnSpc>
                <a:spcPct val="110000"/>
              </a:lnSpc>
              <a:spcBef>
                <a:spcPts val="1000"/>
              </a:spcBef>
              <a:spcAft>
                <a:spcPts val="0"/>
              </a:spcAft>
              <a:buClr>
                <a:schemeClr val="accent3"/>
              </a:buClr>
              <a:buSzPts val="4400"/>
              <a:buNone/>
              <a:defRPr sz="4400">
                <a:solidFill>
                  <a:schemeClr val="accent3"/>
                </a:solidFill>
                <a:latin typeface="Quattrocento Sans"/>
                <a:ea typeface="Quattrocento Sans"/>
                <a:cs typeface="Quattrocento Sans"/>
                <a:sym typeface="Quattrocento Sans"/>
              </a:defRPr>
            </a:lvl1pPr>
            <a:lvl2pPr marL="914400" lvl="1" indent="-342900" algn="l">
              <a:lnSpc>
                <a:spcPct val="110000"/>
              </a:lnSpc>
              <a:spcBef>
                <a:spcPts val="600"/>
              </a:spcBef>
              <a:spcAft>
                <a:spcPts val="0"/>
              </a:spcAft>
              <a:buClr>
                <a:schemeClr val="dk1"/>
              </a:buClr>
              <a:buSzPts val="1800"/>
              <a:buChar char="•"/>
              <a:defRPr/>
            </a:lvl2pPr>
            <a:lvl3pPr marL="1371600" lvl="2" indent="-342900" algn="l">
              <a:lnSpc>
                <a:spcPct val="110000"/>
              </a:lnSpc>
              <a:spcBef>
                <a:spcPts val="600"/>
              </a:spcBef>
              <a:spcAft>
                <a:spcPts val="0"/>
              </a:spcAft>
              <a:buClr>
                <a:schemeClr val="dk1"/>
              </a:buClr>
              <a:buSzPts val="1800"/>
              <a:buChar char="•"/>
              <a:defRPr/>
            </a:lvl3pPr>
            <a:lvl4pPr marL="1828800" lvl="3" indent="-342900" algn="l">
              <a:lnSpc>
                <a:spcPct val="110000"/>
              </a:lnSpc>
              <a:spcBef>
                <a:spcPts val="600"/>
              </a:spcBef>
              <a:spcAft>
                <a:spcPts val="0"/>
              </a:spcAft>
              <a:buClr>
                <a:schemeClr val="dk1"/>
              </a:buClr>
              <a:buSzPts val="1800"/>
              <a:buChar char="•"/>
              <a:defRPr/>
            </a:lvl4pPr>
            <a:lvl5pPr marL="2286000" lvl="4" indent="-342900" algn="l">
              <a:lnSpc>
                <a:spcPct val="110000"/>
              </a:lnSpc>
              <a:spcBef>
                <a:spcPts val="600"/>
              </a:spcBef>
              <a:spcAft>
                <a:spcPts val="0"/>
              </a:spcAft>
              <a:buClr>
                <a:schemeClr val="dk1"/>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6" name="Google Shape;126;p29"/>
          <p:cNvSpPr txBox="1">
            <a:spLocks noGrp="1"/>
          </p:cNvSpPr>
          <p:nvPr>
            <p:ph type="body" idx="2"/>
          </p:nvPr>
        </p:nvSpPr>
        <p:spPr>
          <a:xfrm>
            <a:off x="0" y="1243014"/>
            <a:ext cx="12192000" cy="595514"/>
          </a:xfrm>
          <a:prstGeom prst="rect">
            <a:avLst/>
          </a:prstGeom>
          <a:noFill/>
          <a:ln>
            <a:noFill/>
          </a:ln>
        </p:spPr>
        <p:txBody>
          <a:bodyPr spcFirstLastPara="1" wrap="square" lIns="393175" tIns="45700" rIns="91425" bIns="91425" anchor="t" anchorCtr="0">
            <a:noAutofit/>
          </a:bodyPr>
          <a:lstStyle>
            <a:lvl1pPr marL="457200" lvl="0" indent="-228600" algn="l">
              <a:lnSpc>
                <a:spcPct val="110000"/>
              </a:lnSpc>
              <a:spcBef>
                <a:spcPts val="1000"/>
              </a:spcBef>
              <a:spcAft>
                <a:spcPts val="0"/>
              </a:spcAft>
              <a:buClr>
                <a:schemeClr val="dk1"/>
              </a:buClr>
              <a:buSzPts val="2800"/>
              <a:buNone/>
              <a:defRPr>
                <a:solidFill>
                  <a:schemeClr val="dk1"/>
                </a:solidFill>
                <a:latin typeface="Quattrocento Sans"/>
                <a:ea typeface="Quattrocento Sans"/>
                <a:cs typeface="Quattrocento Sans"/>
                <a:sym typeface="Quattrocento Sans"/>
              </a:defRPr>
            </a:lvl1pPr>
            <a:lvl2pPr marL="914400" lvl="1" indent="-228600" algn="l">
              <a:lnSpc>
                <a:spcPct val="110000"/>
              </a:lnSpc>
              <a:spcBef>
                <a:spcPts val="600"/>
              </a:spcBef>
              <a:spcAft>
                <a:spcPts val="0"/>
              </a:spcAft>
              <a:buClr>
                <a:schemeClr val="dk1"/>
              </a:buClr>
              <a:buSzPts val="2400"/>
              <a:buNone/>
              <a:defRPr/>
            </a:lvl2pPr>
            <a:lvl3pPr marL="1371600" lvl="2" indent="-342900" algn="l">
              <a:lnSpc>
                <a:spcPct val="110000"/>
              </a:lnSpc>
              <a:spcBef>
                <a:spcPts val="600"/>
              </a:spcBef>
              <a:spcAft>
                <a:spcPts val="0"/>
              </a:spcAft>
              <a:buClr>
                <a:schemeClr val="dk1"/>
              </a:buClr>
              <a:buSzPts val="1800"/>
              <a:buChar char="•"/>
              <a:defRPr/>
            </a:lvl3pPr>
            <a:lvl4pPr marL="1828800" lvl="3" indent="-342900" algn="l">
              <a:lnSpc>
                <a:spcPct val="110000"/>
              </a:lnSpc>
              <a:spcBef>
                <a:spcPts val="600"/>
              </a:spcBef>
              <a:spcAft>
                <a:spcPts val="0"/>
              </a:spcAft>
              <a:buClr>
                <a:schemeClr val="dk1"/>
              </a:buClr>
              <a:buSzPts val="1800"/>
              <a:buChar char="•"/>
              <a:defRPr/>
            </a:lvl4pPr>
            <a:lvl5pPr marL="2286000" lvl="4" indent="-342900" algn="l">
              <a:lnSpc>
                <a:spcPct val="110000"/>
              </a:lnSpc>
              <a:spcBef>
                <a:spcPts val="600"/>
              </a:spcBef>
              <a:spcAft>
                <a:spcPts val="0"/>
              </a:spcAft>
              <a:buClr>
                <a:schemeClr val="dk1"/>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7" name="Google Shape;127;p29"/>
          <p:cNvSpPr>
            <a:spLocks noGrp="1"/>
          </p:cNvSpPr>
          <p:nvPr>
            <p:ph type="pic" idx="3"/>
          </p:nvPr>
        </p:nvSpPr>
        <p:spPr>
          <a:xfrm>
            <a:off x="428625" y="1955935"/>
            <a:ext cx="2810686" cy="1127125"/>
          </a:xfrm>
          <a:prstGeom prst="rect">
            <a:avLst/>
          </a:prstGeom>
          <a:noFill/>
          <a:ln>
            <a:noFill/>
          </a:ln>
        </p:spPr>
        <p:txBody>
          <a:bodyPr spcFirstLastPara="1" wrap="square" lIns="91425" tIns="45700" rIns="91425" bIns="45700" anchor="t" anchorCtr="0">
            <a:noAutofit/>
          </a:bodyPr>
          <a:lstStyle>
            <a:lvl1pPr marR="0" lvl="0" algn="l" rtl="0">
              <a:lnSpc>
                <a:spcPct val="110000"/>
              </a:lnSpc>
              <a:spcBef>
                <a:spcPts val="1000"/>
              </a:spcBef>
              <a:spcAft>
                <a:spcPts val="0"/>
              </a:spcAft>
              <a:buClr>
                <a:schemeClr val="dk1"/>
              </a:buClr>
              <a:buSzPts val="1600"/>
              <a:buFont typeface="Arial"/>
              <a:buNone/>
              <a:defRPr sz="1600" b="0" i="0" u="none" strike="noStrike" cap="none">
                <a:solidFill>
                  <a:schemeClr val="dk1"/>
                </a:solidFill>
                <a:latin typeface="Quattrocento Sans"/>
                <a:ea typeface="Quattrocento Sans"/>
                <a:cs typeface="Quattrocento Sans"/>
                <a:sym typeface="Quattrocento Sans"/>
              </a:defRPr>
            </a:lvl1pPr>
            <a:lvl2pPr marR="0" lvl="1" algn="l" rtl="0">
              <a:lnSpc>
                <a:spcPct val="110000"/>
              </a:lnSpc>
              <a:spcBef>
                <a:spcPts val="600"/>
              </a:spcBef>
              <a:spcAft>
                <a:spcPts val="0"/>
              </a:spcAft>
              <a:buClr>
                <a:schemeClr val="dk1"/>
              </a:buClr>
              <a:buSzPts val="2400"/>
              <a:buFont typeface="Arial"/>
              <a:buChar char="•"/>
              <a:defRPr sz="2400" b="0" i="0" u="none" strike="noStrike" cap="none">
                <a:solidFill>
                  <a:schemeClr val="dk1"/>
                </a:solidFill>
                <a:latin typeface="Quattrocento Sans"/>
                <a:ea typeface="Quattrocento Sans"/>
                <a:cs typeface="Quattrocento Sans"/>
                <a:sym typeface="Quattrocento Sans"/>
              </a:defRPr>
            </a:lvl2pPr>
            <a:lvl3pPr marR="0" lvl="2" algn="l" rtl="0">
              <a:lnSpc>
                <a:spcPct val="110000"/>
              </a:lnSpc>
              <a:spcBef>
                <a:spcPts val="6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3pPr>
            <a:lvl4pPr marR="0" lvl="3" algn="l" rtl="0">
              <a:lnSpc>
                <a:spcPct val="110000"/>
              </a:lnSpc>
              <a:spcBef>
                <a:spcPts val="6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4pPr>
            <a:lvl5pPr marR="0" lvl="4" algn="l" rtl="0">
              <a:lnSpc>
                <a:spcPct val="110000"/>
              </a:lnSpc>
              <a:spcBef>
                <a:spcPts val="6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5pPr>
            <a:lvl6pPr marR="0" lvl="5" algn="l" rtl="0">
              <a:lnSpc>
                <a:spcPct val="90000"/>
              </a:lnSpc>
              <a:spcBef>
                <a:spcPts val="6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128" name="Google Shape;128;p29"/>
          <p:cNvSpPr txBox="1">
            <a:spLocks noGrp="1"/>
          </p:cNvSpPr>
          <p:nvPr>
            <p:ph type="body" idx="4"/>
          </p:nvPr>
        </p:nvSpPr>
        <p:spPr>
          <a:xfrm>
            <a:off x="428625" y="3083059"/>
            <a:ext cx="2810686" cy="3103731"/>
          </a:xfrm>
          <a:prstGeom prst="rect">
            <a:avLst/>
          </a:prstGeom>
          <a:solidFill>
            <a:schemeClr val="accent5"/>
          </a:solidFill>
          <a:ln>
            <a:noFill/>
          </a:ln>
        </p:spPr>
        <p:txBody>
          <a:bodyPr spcFirstLastPara="1" wrap="square" lIns="91425" tIns="45700" rIns="91425" bIns="45700" anchor="t" anchorCtr="0">
            <a:noAutofit/>
          </a:bodyPr>
          <a:lstStyle>
            <a:lvl1pPr marL="457200" lvl="0" indent="-355600" algn="l">
              <a:lnSpc>
                <a:spcPct val="110000"/>
              </a:lnSpc>
              <a:spcBef>
                <a:spcPts val="1000"/>
              </a:spcBef>
              <a:spcAft>
                <a:spcPts val="0"/>
              </a:spcAft>
              <a:buClr>
                <a:schemeClr val="lt1"/>
              </a:buClr>
              <a:buSzPts val="2000"/>
              <a:buFont typeface="Arial"/>
              <a:buChar char="•"/>
              <a:defRPr sz="2000">
                <a:solidFill>
                  <a:schemeClr val="lt1"/>
                </a:solidFill>
              </a:defRPr>
            </a:lvl1pPr>
            <a:lvl2pPr marL="914400" lvl="1" indent="-381000" algn="l">
              <a:lnSpc>
                <a:spcPct val="110000"/>
              </a:lnSpc>
              <a:spcBef>
                <a:spcPts val="600"/>
              </a:spcBef>
              <a:spcAft>
                <a:spcPts val="0"/>
              </a:spcAft>
              <a:buClr>
                <a:schemeClr val="dk1"/>
              </a:buClr>
              <a:buSzPts val="2400"/>
              <a:buFont typeface="Arial"/>
              <a:buChar char="•"/>
              <a:defRPr/>
            </a:lvl2pPr>
            <a:lvl3pPr marL="1371600" lvl="2" indent="-355600" algn="l">
              <a:lnSpc>
                <a:spcPct val="110000"/>
              </a:lnSpc>
              <a:spcBef>
                <a:spcPts val="600"/>
              </a:spcBef>
              <a:spcAft>
                <a:spcPts val="0"/>
              </a:spcAft>
              <a:buClr>
                <a:schemeClr val="dk1"/>
              </a:buClr>
              <a:buSzPts val="2000"/>
              <a:buFont typeface="Arial"/>
              <a:buChar char="•"/>
              <a:defRPr/>
            </a:lvl3pPr>
            <a:lvl4pPr marL="1828800" lvl="3" indent="-342900" algn="l">
              <a:lnSpc>
                <a:spcPct val="110000"/>
              </a:lnSpc>
              <a:spcBef>
                <a:spcPts val="600"/>
              </a:spcBef>
              <a:spcAft>
                <a:spcPts val="0"/>
              </a:spcAft>
              <a:buClr>
                <a:schemeClr val="dk1"/>
              </a:buClr>
              <a:buSzPts val="1800"/>
              <a:buFont typeface="Arial"/>
              <a:buChar char="•"/>
              <a:defRPr/>
            </a:lvl4pPr>
            <a:lvl5pPr marL="2286000" lvl="4" indent="-342900" algn="l">
              <a:lnSpc>
                <a:spcPct val="110000"/>
              </a:lnSpc>
              <a:spcBef>
                <a:spcPts val="600"/>
              </a:spcBef>
              <a:spcAft>
                <a:spcPts val="0"/>
              </a:spcAft>
              <a:buClr>
                <a:schemeClr val="dk1"/>
              </a:buClr>
              <a:buSzPts val="1800"/>
              <a:buFont typeface="Arial"/>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9" name="Google Shape;129;p29"/>
          <p:cNvSpPr>
            <a:spLocks noGrp="1"/>
          </p:cNvSpPr>
          <p:nvPr>
            <p:ph type="pic" idx="5"/>
          </p:nvPr>
        </p:nvSpPr>
        <p:spPr>
          <a:xfrm>
            <a:off x="3353409" y="1955934"/>
            <a:ext cx="2810686" cy="1127125"/>
          </a:xfrm>
          <a:prstGeom prst="rect">
            <a:avLst/>
          </a:prstGeom>
          <a:noFill/>
          <a:ln>
            <a:noFill/>
          </a:ln>
        </p:spPr>
        <p:txBody>
          <a:bodyPr spcFirstLastPara="1" wrap="square" lIns="91425" tIns="45700" rIns="91425" bIns="45700" anchor="t" anchorCtr="0">
            <a:noAutofit/>
          </a:bodyPr>
          <a:lstStyle>
            <a:lvl1pPr marR="0" lvl="0" algn="l" rtl="0">
              <a:lnSpc>
                <a:spcPct val="110000"/>
              </a:lnSpc>
              <a:spcBef>
                <a:spcPts val="1000"/>
              </a:spcBef>
              <a:spcAft>
                <a:spcPts val="0"/>
              </a:spcAft>
              <a:buClr>
                <a:schemeClr val="dk1"/>
              </a:buClr>
              <a:buSzPts val="1600"/>
              <a:buFont typeface="Arial"/>
              <a:buNone/>
              <a:defRPr sz="1600" b="0" i="0" u="none" strike="noStrike" cap="none">
                <a:solidFill>
                  <a:schemeClr val="dk1"/>
                </a:solidFill>
                <a:latin typeface="Quattrocento Sans"/>
                <a:ea typeface="Quattrocento Sans"/>
                <a:cs typeface="Quattrocento Sans"/>
                <a:sym typeface="Quattrocento Sans"/>
              </a:defRPr>
            </a:lvl1pPr>
            <a:lvl2pPr marR="0" lvl="1" algn="l" rtl="0">
              <a:lnSpc>
                <a:spcPct val="110000"/>
              </a:lnSpc>
              <a:spcBef>
                <a:spcPts val="600"/>
              </a:spcBef>
              <a:spcAft>
                <a:spcPts val="0"/>
              </a:spcAft>
              <a:buClr>
                <a:schemeClr val="dk1"/>
              </a:buClr>
              <a:buSzPts val="2400"/>
              <a:buFont typeface="Arial"/>
              <a:buChar char="•"/>
              <a:defRPr sz="2400" b="0" i="0" u="none" strike="noStrike" cap="none">
                <a:solidFill>
                  <a:schemeClr val="dk1"/>
                </a:solidFill>
                <a:latin typeface="Quattrocento Sans"/>
                <a:ea typeface="Quattrocento Sans"/>
                <a:cs typeface="Quattrocento Sans"/>
                <a:sym typeface="Quattrocento Sans"/>
              </a:defRPr>
            </a:lvl2pPr>
            <a:lvl3pPr marR="0" lvl="2" algn="l" rtl="0">
              <a:lnSpc>
                <a:spcPct val="110000"/>
              </a:lnSpc>
              <a:spcBef>
                <a:spcPts val="6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3pPr>
            <a:lvl4pPr marR="0" lvl="3" algn="l" rtl="0">
              <a:lnSpc>
                <a:spcPct val="110000"/>
              </a:lnSpc>
              <a:spcBef>
                <a:spcPts val="6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4pPr>
            <a:lvl5pPr marR="0" lvl="4" algn="l" rtl="0">
              <a:lnSpc>
                <a:spcPct val="110000"/>
              </a:lnSpc>
              <a:spcBef>
                <a:spcPts val="6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5pPr>
            <a:lvl6pPr marR="0" lvl="5" algn="l" rtl="0">
              <a:lnSpc>
                <a:spcPct val="90000"/>
              </a:lnSpc>
              <a:spcBef>
                <a:spcPts val="6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130" name="Google Shape;130;p29"/>
          <p:cNvSpPr txBox="1">
            <a:spLocks noGrp="1"/>
          </p:cNvSpPr>
          <p:nvPr>
            <p:ph type="body" idx="6"/>
          </p:nvPr>
        </p:nvSpPr>
        <p:spPr>
          <a:xfrm>
            <a:off x="3353409" y="3083058"/>
            <a:ext cx="2810686" cy="3103731"/>
          </a:xfrm>
          <a:prstGeom prst="rect">
            <a:avLst/>
          </a:prstGeom>
          <a:solidFill>
            <a:schemeClr val="dk2"/>
          </a:solidFill>
          <a:ln>
            <a:noFill/>
          </a:ln>
        </p:spPr>
        <p:txBody>
          <a:bodyPr spcFirstLastPara="1" wrap="square" lIns="91425" tIns="45700" rIns="91425" bIns="45700" anchor="t" anchorCtr="0">
            <a:noAutofit/>
          </a:bodyPr>
          <a:lstStyle>
            <a:lvl1pPr marL="457200" lvl="0" indent="-355600" algn="l">
              <a:lnSpc>
                <a:spcPct val="110000"/>
              </a:lnSpc>
              <a:spcBef>
                <a:spcPts val="1000"/>
              </a:spcBef>
              <a:spcAft>
                <a:spcPts val="0"/>
              </a:spcAft>
              <a:buClr>
                <a:schemeClr val="lt1"/>
              </a:buClr>
              <a:buSzPts val="2000"/>
              <a:buFont typeface="Arial"/>
              <a:buChar char="•"/>
              <a:defRPr sz="2000">
                <a:solidFill>
                  <a:schemeClr val="lt1"/>
                </a:solidFill>
              </a:defRPr>
            </a:lvl1pPr>
            <a:lvl2pPr marL="914400" lvl="1" indent="-381000" algn="l">
              <a:lnSpc>
                <a:spcPct val="110000"/>
              </a:lnSpc>
              <a:spcBef>
                <a:spcPts val="600"/>
              </a:spcBef>
              <a:spcAft>
                <a:spcPts val="0"/>
              </a:spcAft>
              <a:buClr>
                <a:schemeClr val="dk1"/>
              </a:buClr>
              <a:buSzPts val="2400"/>
              <a:buFont typeface="Arial"/>
              <a:buChar char="•"/>
              <a:defRPr/>
            </a:lvl2pPr>
            <a:lvl3pPr marL="1371600" lvl="2" indent="-355600" algn="l">
              <a:lnSpc>
                <a:spcPct val="110000"/>
              </a:lnSpc>
              <a:spcBef>
                <a:spcPts val="600"/>
              </a:spcBef>
              <a:spcAft>
                <a:spcPts val="0"/>
              </a:spcAft>
              <a:buClr>
                <a:schemeClr val="dk1"/>
              </a:buClr>
              <a:buSzPts val="2000"/>
              <a:buFont typeface="Arial"/>
              <a:buChar char="•"/>
              <a:defRPr/>
            </a:lvl3pPr>
            <a:lvl4pPr marL="1828800" lvl="3" indent="-342900" algn="l">
              <a:lnSpc>
                <a:spcPct val="110000"/>
              </a:lnSpc>
              <a:spcBef>
                <a:spcPts val="600"/>
              </a:spcBef>
              <a:spcAft>
                <a:spcPts val="0"/>
              </a:spcAft>
              <a:buClr>
                <a:schemeClr val="dk1"/>
              </a:buClr>
              <a:buSzPts val="1800"/>
              <a:buFont typeface="Arial"/>
              <a:buChar char="•"/>
              <a:defRPr/>
            </a:lvl4pPr>
            <a:lvl5pPr marL="2286000" lvl="4" indent="-342900" algn="l">
              <a:lnSpc>
                <a:spcPct val="110000"/>
              </a:lnSpc>
              <a:spcBef>
                <a:spcPts val="600"/>
              </a:spcBef>
              <a:spcAft>
                <a:spcPts val="0"/>
              </a:spcAft>
              <a:buClr>
                <a:schemeClr val="dk1"/>
              </a:buClr>
              <a:buSzPts val="1800"/>
              <a:buFont typeface="Arial"/>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1" name="Google Shape;131;p29"/>
          <p:cNvSpPr>
            <a:spLocks noGrp="1"/>
          </p:cNvSpPr>
          <p:nvPr>
            <p:ph type="pic" idx="7"/>
          </p:nvPr>
        </p:nvSpPr>
        <p:spPr>
          <a:xfrm>
            <a:off x="6278193" y="1955935"/>
            <a:ext cx="2810686" cy="1127125"/>
          </a:xfrm>
          <a:prstGeom prst="rect">
            <a:avLst/>
          </a:prstGeom>
          <a:noFill/>
          <a:ln>
            <a:noFill/>
          </a:ln>
        </p:spPr>
        <p:txBody>
          <a:bodyPr spcFirstLastPara="1" wrap="square" lIns="91425" tIns="45700" rIns="91425" bIns="45700" anchor="t" anchorCtr="0">
            <a:noAutofit/>
          </a:bodyPr>
          <a:lstStyle>
            <a:lvl1pPr marR="0" lvl="0" algn="l" rtl="0">
              <a:lnSpc>
                <a:spcPct val="110000"/>
              </a:lnSpc>
              <a:spcBef>
                <a:spcPts val="1000"/>
              </a:spcBef>
              <a:spcAft>
                <a:spcPts val="0"/>
              </a:spcAft>
              <a:buClr>
                <a:schemeClr val="dk1"/>
              </a:buClr>
              <a:buSzPts val="1600"/>
              <a:buFont typeface="Arial"/>
              <a:buNone/>
              <a:defRPr sz="1600" b="0" i="0" u="none" strike="noStrike" cap="none">
                <a:solidFill>
                  <a:schemeClr val="dk1"/>
                </a:solidFill>
                <a:latin typeface="Quattrocento Sans"/>
                <a:ea typeface="Quattrocento Sans"/>
                <a:cs typeface="Quattrocento Sans"/>
                <a:sym typeface="Quattrocento Sans"/>
              </a:defRPr>
            </a:lvl1pPr>
            <a:lvl2pPr marR="0" lvl="1" algn="l" rtl="0">
              <a:lnSpc>
                <a:spcPct val="110000"/>
              </a:lnSpc>
              <a:spcBef>
                <a:spcPts val="600"/>
              </a:spcBef>
              <a:spcAft>
                <a:spcPts val="0"/>
              </a:spcAft>
              <a:buClr>
                <a:schemeClr val="dk1"/>
              </a:buClr>
              <a:buSzPts val="2400"/>
              <a:buFont typeface="Arial"/>
              <a:buChar char="•"/>
              <a:defRPr sz="2400" b="0" i="0" u="none" strike="noStrike" cap="none">
                <a:solidFill>
                  <a:schemeClr val="dk1"/>
                </a:solidFill>
                <a:latin typeface="Quattrocento Sans"/>
                <a:ea typeface="Quattrocento Sans"/>
                <a:cs typeface="Quattrocento Sans"/>
                <a:sym typeface="Quattrocento Sans"/>
              </a:defRPr>
            </a:lvl2pPr>
            <a:lvl3pPr marR="0" lvl="2" algn="l" rtl="0">
              <a:lnSpc>
                <a:spcPct val="110000"/>
              </a:lnSpc>
              <a:spcBef>
                <a:spcPts val="6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3pPr>
            <a:lvl4pPr marR="0" lvl="3" algn="l" rtl="0">
              <a:lnSpc>
                <a:spcPct val="110000"/>
              </a:lnSpc>
              <a:spcBef>
                <a:spcPts val="6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4pPr>
            <a:lvl5pPr marR="0" lvl="4" algn="l" rtl="0">
              <a:lnSpc>
                <a:spcPct val="110000"/>
              </a:lnSpc>
              <a:spcBef>
                <a:spcPts val="6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5pPr>
            <a:lvl6pPr marR="0" lvl="5" algn="l" rtl="0">
              <a:lnSpc>
                <a:spcPct val="90000"/>
              </a:lnSpc>
              <a:spcBef>
                <a:spcPts val="6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132" name="Google Shape;132;p29"/>
          <p:cNvSpPr txBox="1">
            <a:spLocks noGrp="1"/>
          </p:cNvSpPr>
          <p:nvPr>
            <p:ph type="body" idx="8"/>
          </p:nvPr>
        </p:nvSpPr>
        <p:spPr>
          <a:xfrm>
            <a:off x="6278193" y="3083059"/>
            <a:ext cx="2810686" cy="3103731"/>
          </a:xfrm>
          <a:prstGeom prst="rect">
            <a:avLst/>
          </a:prstGeom>
          <a:solidFill>
            <a:schemeClr val="accent6"/>
          </a:solidFill>
          <a:ln>
            <a:noFill/>
          </a:ln>
        </p:spPr>
        <p:txBody>
          <a:bodyPr spcFirstLastPara="1" wrap="square" lIns="91425" tIns="45700" rIns="91425" bIns="45700" anchor="t" anchorCtr="0">
            <a:noAutofit/>
          </a:bodyPr>
          <a:lstStyle>
            <a:lvl1pPr marL="457200" lvl="0" indent="-355600" algn="l">
              <a:lnSpc>
                <a:spcPct val="110000"/>
              </a:lnSpc>
              <a:spcBef>
                <a:spcPts val="1000"/>
              </a:spcBef>
              <a:spcAft>
                <a:spcPts val="0"/>
              </a:spcAft>
              <a:buClr>
                <a:schemeClr val="lt1"/>
              </a:buClr>
              <a:buSzPts val="2000"/>
              <a:buFont typeface="Arial"/>
              <a:buChar char="•"/>
              <a:defRPr sz="2000">
                <a:solidFill>
                  <a:schemeClr val="lt1"/>
                </a:solidFill>
              </a:defRPr>
            </a:lvl1pPr>
            <a:lvl2pPr marL="914400" lvl="1" indent="-381000" algn="l">
              <a:lnSpc>
                <a:spcPct val="110000"/>
              </a:lnSpc>
              <a:spcBef>
                <a:spcPts val="600"/>
              </a:spcBef>
              <a:spcAft>
                <a:spcPts val="0"/>
              </a:spcAft>
              <a:buClr>
                <a:schemeClr val="dk1"/>
              </a:buClr>
              <a:buSzPts val="2400"/>
              <a:buFont typeface="Arial"/>
              <a:buChar char="•"/>
              <a:defRPr/>
            </a:lvl2pPr>
            <a:lvl3pPr marL="1371600" lvl="2" indent="-355600" algn="l">
              <a:lnSpc>
                <a:spcPct val="110000"/>
              </a:lnSpc>
              <a:spcBef>
                <a:spcPts val="600"/>
              </a:spcBef>
              <a:spcAft>
                <a:spcPts val="0"/>
              </a:spcAft>
              <a:buClr>
                <a:schemeClr val="dk1"/>
              </a:buClr>
              <a:buSzPts val="2000"/>
              <a:buFont typeface="Arial"/>
              <a:buChar char="•"/>
              <a:defRPr/>
            </a:lvl3pPr>
            <a:lvl4pPr marL="1828800" lvl="3" indent="-342900" algn="l">
              <a:lnSpc>
                <a:spcPct val="110000"/>
              </a:lnSpc>
              <a:spcBef>
                <a:spcPts val="600"/>
              </a:spcBef>
              <a:spcAft>
                <a:spcPts val="0"/>
              </a:spcAft>
              <a:buClr>
                <a:schemeClr val="dk1"/>
              </a:buClr>
              <a:buSzPts val="1800"/>
              <a:buFont typeface="Arial"/>
              <a:buChar char="•"/>
              <a:defRPr/>
            </a:lvl4pPr>
            <a:lvl5pPr marL="2286000" lvl="4" indent="-342900" algn="l">
              <a:lnSpc>
                <a:spcPct val="110000"/>
              </a:lnSpc>
              <a:spcBef>
                <a:spcPts val="600"/>
              </a:spcBef>
              <a:spcAft>
                <a:spcPts val="0"/>
              </a:spcAft>
              <a:buClr>
                <a:schemeClr val="dk1"/>
              </a:buClr>
              <a:buSzPts val="1800"/>
              <a:buFont typeface="Arial"/>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3" name="Google Shape;133;p29"/>
          <p:cNvSpPr>
            <a:spLocks noGrp="1"/>
          </p:cNvSpPr>
          <p:nvPr>
            <p:ph type="pic" idx="9"/>
          </p:nvPr>
        </p:nvSpPr>
        <p:spPr>
          <a:xfrm>
            <a:off x="9202977" y="1955934"/>
            <a:ext cx="2810686" cy="1127125"/>
          </a:xfrm>
          <a:prstGeom prst="rect">
            <a:avLst/>
          </a:prstGeom>
          <a:noFill/>
          <a:ln>
            <a:noFill/>
          </a:ln>
        </p:spPr>
        <p:txBody>
          <a:bodyPr spcFirstLastPara="1" wrap="square" lIns="91425" tIns="45700" rIns="91425" bIns="45700" anchor="t" anchorCtr="0">
            <a:noAutofit/>
          </a:bodyPr>
          <a:lstStyle>
            <a:lvl1pPr marR="0" lvl="0" algn="l" rtl="0">
              <a:lnSpc>
                <a:spcPct val="110000"/>
              </a:lnSpc>
              <a:spcBef>
                <a:spcPts val="1000"/>
              </a:spcBef>
              <a:spcAft>
                <a:spcPts val="0"/>
              </a:spcAft>
              <a:buClr>
                <a:schemeClr val="dk1"/>
              </a:buClr>
              <a:buSzPts val="1600"/>
              <a:buFont typeface="Arial"/>
              <a:buNone/>
              <a:defRPr sz="1600" b="0" i="0" u="none" strike="noStrike" cap="none">
                <a:solidFill>
                  <a:schemeClr val="dk1"/>
                </a:solidFill>
                <a:latin typeface="Quattrocento Sans"/>
                <a:ea typeface="Quattrocento Sans"/>
                <a:cs typeface="Quattrocento Sans"/>
                <a:sym typeface="Quattrocento Sans"/>
              </a:defRPr>
            </a:lvl1pPr>
            <a:lvl2pPr marR="0" lvl="1" algn="l" rtl="0">
              <a:lnSpc>
                <a:spcPct val="110000"/>
              </a:lnSpc>
              <a:spcBef>
                <a:spcPts val="600"/>
              </a:spcBef>
              <a:spcAft>
                <a:spcPts val="0"/>
              </a:spcAft>
              <a:buClr>
                <a:schemeClr val="dk1"/>
              </a:buClr>
              <a:buSzPts val="2400"/>
              <a:buFont typeface="Arial"/>
              <a:buChar char="•"/>
              <a:defRPr sz="2400" b="0" i="0" u="none" strike="noStrike" cap="none">
                <a:solidFill>
                  <a:schemeClr val="dk1"/>
                </a:solidFill>
                <a:latin typeface="Quattrocento Sans"/>
                <a:ea typeface="Quattrocento Sans"/>
                <a:cs typeface="Quattrocento Sans"/>
                <a:sym typeface="Quattrocento Sans"/>
              </a:defRPr>
            </a:lvl2pPr>
            <a:lvl3pPr marR="0" lvl="2" algn="l" rtl="0">
              <a:lnSpc>
                <a:spcPct val="110000"/>
              </a:lnSpc>
              <a:spcBef>
                <a:spcPts val="6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3pPr>
            <a:lvl4pPr marR="0" lvl="3" algn="l" rtl="0">
              <a:lnSpc>
                <a:spcPct val="110000"/>
              </a:lnSpc>
              <a:spcBef>
                <a:spcPts val="6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4pPr>
            <a:lvl5pPr marR="0" lvl="4" algn="l" rtl="0">
              <a:lnSpc>
                <a:spcPct val="110000"/>
              </a:lnSpc>
              <a:spcBef>
                <a:spcPts val="6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5pPr>
            <a:lvl6pPr marR="0" lvl="5" algn="l" rtl="0">
              <a:lnSpc>
                <a:spcPct val="90000"/>
              </a:lnSpc>
              <a:spcBef>
                <a:spcPts val="6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134" name="Google Shape;134;p29"/>
          <p:cNvSpPr txBox="1">
            <a:spLocks noGrp="1"/>
          </p:cNvSpPr>
          <p:nvPr>
            <p:ph type="body" idx="13"/>
          </p:nvPr>
        </p:nvSpPr>
        <p:spPr>
          <a:xfrm>
            <a:off x="9202977" y="3083058"/>
            <a:ext cx="2810686" cy="3103731"/>
          </a:xfrm>
          <a:prstGeom prst="rect">
            <a:avLst/>
          </a:prstGeom>
          <a:solidFill>
            <a:schemeClr val="accent3"/>
          </a:solidFill>
          <a:ln>
            <a:noFill/>
          </a:ln>
        </p:spPr>
        <p:txBody>
          <a:bodyPr spcFirstLastPara="1" wrap="square" lIns="91425" tIns="45700" rIns="91425" bIns="45700" anchor="t" anchorCtr="0">
            <a:noAutofit/>
          </a:bodyPr>
          <a:lstStyle>
            <a:lvl1pPr marL="457200" lvl="0" indent="-355600" algn="l">
              <a:lnSpc>
                <a:spcPct val="110000"/>
              </a:lnSpc>
              <a:spcBef>
                <a:spcPts val="1000"/>
              </a:spcBef>
              <a:spcAft>
                <a:spcPts val="0"/>
              </a:spcAft>
              <a:buClr>
                <a:schemeClr val="lt1"/>
              </a:buClr>
              <a:buSzPts val="2000"/>
              <a:buFont typeface="Arial"/>
              <a:buChar char="•"/>
              <a:defRPr sz="2000">
                <a:solidFill>
                  <a:schemeClr val="lt1"/>
                </a:solidFill>
              </a:defRPr>
            </a:lvl1pPr>
            <a:lvl2pPr marL="914400" lvl="1" indent="-381000" algn="l">
              <a:lnSpc>
                <a:spcPct val="110000"/>
              </a:lnSpc>
              <a:spcBef>
                <a:spcPts val="600"/>
              </a:spcBef>
              <a:spcAft>
                <a:spcPts val="0"/>
              </a:spcAft>
              <a:buClr>
                <a:schemeClr val="dk1"/>
              </a:buClr>
              <a:buSzPts val="2400"/>
              <a:buFont typeface="Arial"/>
              <a:buChar char="•"/>
              <a:defRPr/>
            </a:lvl2pPr>
            <a:lvl3pPr marL="1371600" lvl="2" indent="-355600" algn="l">
              <a:lnSpc>
                <a:spcPct val="110000"/>
              </a:lnSpc>
              <a:spcBef>
                <a:spcPts val="600"/>
              </a:spcBef>
              <a:spcAft>
                <a:spcPts val="0"/>
              </a:spcAft>
              <a:buClr>
                <a:schemeClr val="dk1"/>
              </a:buClr>
              <a:buSzPts val="2000"/>
              <a:buFont typeface="Arial"/>
              <a:buChar char="•"/>
              <a:defRPr/>
            </a:lvl3pPr>
            <a:lvl4pPr marL="1828800" lvl="3" indent="-342900" algn="l">
              <a:lnSpc>
                <a:spcPct val="110000"/>
              </a:lnSpc>
              <a:spcBef>
                <a:spcPts val="600"/>
              </a:spcBef>
              <a:spcAft>
                <a:spcPts val="0"/>
              </a:spcAft>
              <a:buClr>
                <a:schemeClr val="dk1"/>
              </a:buClr>
              <a:buSzPts val="1800"/>
              <a:buFont typeface="Arial"/>
              <a:buChar char="•"/>
              <a:defRPr/>
            </a:lvl4pPr>
            <a:lvl5pPr marL="2286000" lvl="4" indent="-342900" algn="l">
              <a:lnSpc>
                <a:spcPct val="110000"/>
              </a:lnSpc>
              <a:spcBef>
                <a:spcPts val="600"/>
              </a:spcBef>
              <a:spcAft>
                <a:spcPts val="0"/>
              </a:spcAft>
              <a:buClr>
                <a:schemeClr val="dk1"/>
              </a:buClr>
              <a:buSzPts val="1800"/>
              <a:buFont typeface="Arial"/>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4_Title/sub-title/boxes_green">
  <p:cSld name="4_Title/sub-title/boxes_green">
    <p:spTree>
      <p:nvGrpSpPr>
        <p:cNvPr id="1" name="Shape 135"/>
        <p:cNvGrpSpPr/>
        <p:nvPr/>
      </p:nvGrpSpPr>
      <p:grpSpPr>
        <a:xfrm>
          <a:off x="0" y="0"/>
          <a:ext cx="0" cy="0"/>
          <a:chOff x="0" y="0"/>
          <a:chExt cx="0" cy="0"/>
        </a:xfrm>
      </p:grpSpPr>
      <p:sp>
        <p:nvSpPr>
          <p:cNvPr id="136" name="Google Shape;136;p30"/>
          <p:cNvSpPr txBox="1">
            <a:spLocks noGrp="1"/>
          </p:cNvSpPr>
          <p:nvPr>
            <p:ph type="body" idx="1"/>
          </p:nvPr>
        </p:nvSpPr>
        <p:spPr>
          <a:xfrm>
            <a:off x="0" y="1"/>
            <a:ext cx="12192000" cy="1232898"/>
          </a:xfrm>
          <a:prstGeom prst="rect">
            <a:avLst/>
          </a:prstGeom>
          <a:noFill/>
          <a:ln>
            <a:noFill/>
          </a:ln>
        </p:spPr>
        <p:txBody>
          <a:bodyPr spcFirstLastPara="1" wrap="square" lIns="393175" tIns="393175" rIns="91425" bIns="91425" anchor="t" anchorCtr="0">
            <a:noAutofit/>
          </a:bodyPr>
          <a:lstStyle>
            <a:lvl1pPr marL="457200" lvl="0" indent="-228600" algn="l">
              <a:lnSpc>
                <a:spcPct val="110000"/>
              </a:lnSpc>
              <a:spcBef>
                <a:spcPts val="1000"/>
              </a:spcBef>
              <a:spcAft>
                <a:spcPts val="0"/>
              </a:spcAft>
              <a:buClr>
                <a:schemeClr val="accent4"/>
              </a:buClr>
              <a:buSzPts val="4400"/>
              <a:buNone/>
              <a:defRPr sz="4400">
                <a:solidFill>
                  <a:schemeClr val="accent4"/>
                </a:solidFill>
                <a:latin typeface="Quattrocento Sans"/>
                <a:ea typeface="Quattrocento Sans"/>
                <a:cs typeface="Quattrocento Sans"/>
                <a:sym typeface="Quattrocento Sans"/>
              </a:defRPr>
            </a:lvl1pPr>
            <a:lvl2pPr marL="914400" lvl="1" indent="-342900" algn="l">
              <a:lnSpc>
                <a:spcPct val="110000"/>
              </a:lnSpc>
              <a:spcBef>
                <a:spcPts val="600"/>
              </a:spcBef>
              <a:spcAft>
                <a:spcPts val="0"/>
              </a:spcAft>
              <a:buClr>
                <a:schemeClr val="dk1"/>
              </a:buClr>
              <a:buSzPts val="1800"/>
              <a:buChar char="•"/>
              <a:defRPr/>
            </a:lvl2pPr>
            <a:lvl3pPr marL="1371600" lvl="2" indent="-342900" algn="l">
              <a:lnSpc>
                <a:spcPct val="110000"/>
              </a:lnSpc>
              <a:spcBef>
                <a:spcPts val="600"/>
              </a:spcBef>
              <a:spcAft>
                <a:spcPts val="0"/>
              </a:spcAft>
              <a:buClr>
                <a:schemeClr val="dk1"/>
              </a:buClr>
              <a:buSzPts val="1800"/>
              <a:buChar char="•"/>
              <a:defRPr/>
            </a:lvl3pPr>
            <a:lvl4pPr marL="1828800" lvl="3" indent="-342900" algn="l">
              <a:lnSpc>
                <a:spcPct val="110000"/>
              </a:lnSpc>
              <a:spcBef>
                <a:spcPts val="600"/>
              </a:spcBef>
              <a:spcAft>
                <a:spcPts val="0"/>
              </a:spcAft>
              <a:buClr>
                <a:schemeClr val="dk1"/>
              </a:buClr>
              <a:buSzPts val="1800"/>
              <a:buChar char="•"/>
              <a:defRPr/>
            </a:lvl4pPr>
            <a:lvl5pPr marL="2286000" lvl="4" indent="-342900" algn="l">
              <a:lnSpc>
                <a:spcPct val="110000"/>
              </a:lnSpc>
              <a:spcBef>
                <a:spcPts val="600"/>
              </a:spcBef>
              <a:spcAft>
                <a:spcPts val="0"/>
              </a:spcAft>
              <a:buClr>
                <a:schemeClr val="dk1"/>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7" name="Google Shape;137;p30"/>
          <p:cNvSpPr txBox="1">
            <a:spLocks noGrp="1"/>
          </p:cNvSpPr>
          <p:nvPr>
            <p:ph type="body" idx="2"/>
          </p:nvPr>
        </p:nvSpPr>
        <p:spPr>
          <a:xfrm>
            <a:off x="0" y="1243014"/>
            <a:ext cx="12192000" cy="595514"/>
          </a:xfrm>
          <a:prstGeom prst="rect">
            <a:avLst/>
          </a:prstGeom>
          <a:noFill/>
          <a:ln>
            <a:noFill/>
          </a:ln>
        </p:spPr>
        <p:txBody>
          <a:bodyPr spcFirstLastPara="1" wrap="square" lIns="393175" tIns="45700" rIns="91425" bIns="91425" anchor="t" anchorCtr="0">
            <a:noAutofit/>
          </a:bodyPr>
          <a:lstStyle>
            <a:lvl1pPr marL="457200" lvl="0" indent="-228600" algn="l">
              <a:lnSpc>
                <a:spcPct val="110000"/>
              </a:lnSpc>
              <a:spcBef>
                <a:spcPts val="1000"/>
              </a:spcBef>
              <a:spcAft>
                <a:spcPts val="0"/>
              </a:spcAft>
              <a:buClr>
                <a:schemeClr val="dk1"/>
              </a:buClr>
              <a:buSzPts val="2800"/>
              <a:buNone/>
              <a:defRPr>
                <a:solidFill>
                  <a:schemeClr val="dk1"/>
                </a:solidFill>
                <a:latin typeface="Quattrocento Sans"/>
                <a:ea typeface="Quattrocento Sans"/>
                <a:cs typeface="Quattrocento Sans"/>
                <a:sym typeface="Quattrocento Sans"/>
              </a:defRPr>
            </a:lvl1pPr>
            <a:lvl2pPr marL="914400" lvl="1" indent="-228600" algn="l">
              <a:lnSpc>
                <a:spcPct val="110000"/>
              </a:lnSpc>
              <a:spcBef>
                <a:spcPts val="600"/>
              </a:spcBef>
              <a:spcAft>
                <a:spcPts val="0"/>
              </a:spcAft>
              <a:buClr>
                <a:schemeClr val="dk1"/>
              </a:buClr>
              <a:buSzPts val="2400"/>
              <a:buNone/>
              <a:defRPr/>
            </a:lvl2pPr>
            <a:lvl3pPr marL="1371600" lvl="2" indent="-342900" algn="l">
              <a:lnSpc>
                <a:spcPct val="110000"/>
              </a:lnSpc>
              <a:spcBef>
                <a:spcPts val="600"/>
              </a:spcBef>
              <a:spcAft>
                <a:spcPts val="0"/>
              </a:spcAft>
              <a:buClr>
                <a:schemeClr val="dk1"/>
              </a:buClr>
              <a:buSzPts val="1800"/>
              <a:buChar char="•"/>
              <a:defRPr/>
            </a:lvl3pPr>
            <a:lvl4pPr marL="1828800" lvl="3" indent="-342900" algn="l">
              <a:lnSpc>
                <a:spcPct val="110000"/>
              </a:lnSpc>
              <a:spcBef>
                <a:spcPts val="600"/>
              </a:spcBef>
              <a:spcAft>
                <a:spcPts val="0"/>
              </a:spcAft>
              <a:buClr>
                <a:schemeClr val="dk1"/>
              </a:buClr>
              <a:buSzPts val="1800"/>
              <a:buChar char="•"/>
              <a:defRPr/>
            </a:lvl4pPr>
            <a:lvl5pPr marL="2286000" lvl="4" indent="-342900" algn="l">
              <a:lnSpc>
                <a:spcPct val="110000"/>
              </a:lnSpc>
              <a:spcBef>
                <a:spcPts val="600"/>
              </a:spcBef>
              <a:spcAft>
                <a:spcPts val="0"/>
              </a:spcAft>
              <a:buClr>
                <a:schemeClr val="dk1"/>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8" name="Google Shape;138;p30"/>
          <p:cNvSpPr>
            <a:spLocks noGrp="1"/>
          </p:cNvSpPr>
          <p:nvPr>
            <p:ph type="pic" idx="3"/>
          </p:nvPr>
        </p:nvSpPr>
        <p:spPr>
          <a:xfrm>
            <a:off x="428625" y="1955935"/>
            <a:ext cx="2810686" cy="1127125"/>
          </a:xfrm>
          <a:prstGeom prst="rect">
            <a:avLst/>
          </a:prstGeom>
          <a:noFill/>
          <a:ln>
            <a:noFill/>
          </a:ln>
        </p:spPr>
        <p:txBody>
          <a:bodyPr spcFirstLastPara="1" wrap="square" lIns="91425" tIns="45700" rIns="91425" bIns="45700" anchor="t" anchorCtr="0">
            <a:noAutofit/>
          </a:bodyPr>
          <a:lstStyle>
            <a:lvl1pPr marR="0" lvl="0" algn="l" rtl="0">
              <a:lnSpc>
                <a:spcPct val="110000"/>
              </a:lnSpc>
              <a:spcBef>
                <a:spcPts val="1000"/>
              </a:spcBef>
              <a:spcAft>
                <a:spcPts val="0"/>
              </a:spcAft>
              <a:buClr>
                <a:schemeClr val="dk1"/>
              </a:buClr>
              <a:buSzPts val="1600"/>
              <a:buFont typeface="Arial"/>
              <a:buNone/>
              <a:defRPr sz="1600" b="0" i="0" u="none" strike="noStrike" cap="none">
                <a:solidFill>
                  <a:schemeClr val="dk1"/>
                </a:solidFill>
                <a:latin typeface="Quattrocento Sans"/>
                <a:ea typeface="Quattrocento Sans"/>
                <a:cs typeface="Quattrocento Sans"/>
                <a:sym typeface="Quattrocento Sans"/>
              </a:defRPr>
            </a:lvl1pPr>
            <a:lvl2pPr marR="0" lvl="1" algn="l" rtl="0">
              <a:lnSpc>
                <a:spcPct val="110000"/>
              </a:lnSpc>
              <a:spcBef>
                <a:spcPts val="600"/>
              </a:spcBef>
              <a:spcAft>
                <a:spcPts val="0"/>
              </a:spcAft>
              <a:buClr>
                <a:schemeClr val="dk1"/>
              </a:buClr>
              <a:buSzPts val="2400"/>
              <a:buFont typeface="Arial"/>
              <a:buChar char="•"/>
              <a:defRPr sz="2400" b="0" i="0" u="none" strike="noStrike" cap="none">
                <a:solidFill>
                  <a:schemeClr val="dk1"/>
                </a:solidFill>
                <a:latin typeface="Quattrocento Sans"/>
                <a:ea typeface="Quattrocento Sans"/>
                <a:cs typeface="Quattrocento Sans"/>
                <a:sym typeface="Quattrocento Sans"/>
              </a:defRPr>
            </a:lvl2pPr>
            <a:lvl3pPr marR="0" lvl="2" algn="l" rtl="0">
              <a:lnSpc>
                <a:spcPct val="110000"/>
              </a:lnSpc>
              <a:spcBef>
                <a:spcPts val="6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3pPr>
            <a:lvl4pPr marR="0" lvl="3" algn="l" rtl="0">
              <a:lnSpc>
                <a:spcPct val="110000"/>
              </a:lnSpc>
              <a:spcBef>
                <a:spcPts val="6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4pPr>
            <a:lvl5pPr marR="0" lvl="4" algn="l" rtl="0">
              <a:lnSpc>
                <a:spcPct val="110000"/>
              </a:lnSpc>
              <a:spcBef>
                <a:spcPts val="6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5pPr>
            <a:lvl6pPr marR="0" lvl="5" algn="l" rtl="0">
              <a:lnSpc>
                <a:spcPct val="90000"/>
              </a:lnSpc>
              <a:spcBef>
                <a:spcPts val="6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139" name="Google Shape;139;p30"/>
          <p:cNvSpPr txBox="1">
            <a:spLocks noGrp="1"/>
          </p:cNvSpPr>
          <p:nvPr>
            <p:ph type="body" idx="4"/>
          </p:nvPr>
        </p:nvSpPr>
        <p:spPr>
          <a:xfrm>
            <a:off x="428625" y="3083059"/>
            <a:ext cx="2810686" cy="3103731"/>
          </a:xfrm>
          <a:prstGeom prst="rect">
            <a:avLst/>
          </a:prstGeom>
          <a:solidFill>
            <a:schemeClr val="accent5"/>
          </a:solidFill>
          <a:ln>
            <a:noFill/>
          </a:ln>
        </p:spPr>
        <p:txBody>
          <a:bodyPr spcFirstLastPara="1" wrap="square" lIns="91425" tIns="45700" rIns="91425" bIns="45700" anchor="t" anchorCtr="0">
            <a:noAutofit/>
          </a:bodyPr>
          <a:lstStyle>
            <a:lvl1pPr marL="457200" lvl="0" indent="-355600" algn="l">
              <a:lnSpc>
                <a:spcPct val="110000"/>
              </a:lnSpc>
              <a:spcBef>
                <a:spcPts val="1000"/>
              </a:spcBef>
              <a:spcAft>
                <a:spcPts val="0"/>
              </a:spcAft>
              <a:buClr>
                <a:schemeClr val="lt1"/>
              </a:buClr>
              <a:buSzPts val="2000"/>
              <a:buFont typeface="Arial"/>
              <a:buChar char="•"/>
              <a:defRPr sz="2000">
                <a:solidFill>
                  <a:schemeClr val="lt1"/>
                </a:solidFill>
              </a:defRPr>
            </a:lvl1pPr>
            <a:lvl2pPr marL="914400" lvl="1" indent="-381000" algn="l">
              <a:lnSpc>
                <a:spcPct val="110000"/>
              </a:lnSpc>
              <a:spcBef>
                <a:spcPts val="600"/>
              </a:spcBef>
              <a:spcAft>
                <a:spcPts val="0"/>
              </a:spcAft>
              <a:buClr>
                <a:schemeClr val="dk1"/>
              </a:buClr>
              <a:buSzPts val="2400"/>
              <a:buFont typeface="Arial"/>
              <a:buChar char="•"/>
              <a:defRPr/>
            </a:lvl2pPr>
            <a:lvl3pPr marL="1371600" lvl="2" indent="-355600" algn="l">
              <a:lnSpc>
                <a:spcPct val="110000"/>
              </a:lnSpc>
              <a:spcBef>
                <a:spcPts val="600"/>
              </a:spcBef>
              <a:spcAft>
                <a:spcPts val="0"/>
              </a:spcAft>
              <a:buClr>
                <a:schemeClr val="dk1"/>
              </a:buClr>
              <a:buSzPts val="2000"/>
              <a:buFont typeface="Arial"/>
              <a:buChar char="•"/>
              <a:defRPr/>
            </a:lvl3pPr>
            <a:lvl4pPr marL="1828800" lvl="3" indent="-342900" algn="l">
              <a:lnSpc>
                <a:spcPct val="110000"/>
              </a:lnSpc>
              <a:spcBef>
                <a:spcPts val="600"/>
              </a:spcBef>
              <a:spcAft>
                <a:spcPts val="0"/>
              </a:spcAft>
              <a:buClr>
                <a:schemeClr val="dk1"/>
              </a:buClr>
              <a:buSzPts val="1800"/>
              <a:buFont typeface="Arial"/>
              <a:buChar char="•"/>
              <a:defRPr/>
            </a:lvl4pPr>
            <a:lvl5pPr marL="2286000" lvl="4" indent="-342900" algn="l">
              <a:lnSpc>
                <a:spcPct val="110000"/>
              </a:lnSpc>
              <a:spcBef>
                <a:spcPts val="600"/>
              </a:spcBef>
              <a:spcAft>
                <a:spcPts val="0"/>
              </a:spcAft>
              <a:buClr>
                <a:schemeClr val="dk1"/>
              </a:buClr>
              <a:buSzPts val="1800"/>
              <a:buFont typeface="Arial"/>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0" name="Google Shape;140;p30"/>
          <p:cNvSpPr>
            <a:spLocks noGrp="1"/>
          </p:cNvSpPr>
          <p:nvPr>
            <p:ph type="pic" idx="5"/>
          </p:nvPr>
        </p:nvSpPr>
        <p:spPr>
          <a:xfrm>
            <a:off x="3353409" y="1955934"/>
            <a:ext cx="2810686" cy="1127125"/>
          </a:xfrm>
          <a:prstGeom prst="rect">
            <a:avLst/>
          </a:prstGeom>
          <a:noFill/>
          <a:ln>
            <a:noFill/>
          </a:ln>
        </p:spPr>
        <p:txBody>
          <a:bodyPr spcFirstLastPara="1" wrap="square" lIns="91425" tIns="45700" rIns="91425" bIns="45700" anchor="t" anchorCtr="0">
            <a:noAutofit/>
          </a:bodyPr>
          <a:lstStyle>
            <a:lvl1pPr marR="0" lvl="0" algn="l" rtl="0">
              <a:lnSpc>
                <a:spcPct val="110000"/>
              </a:lnSpc>
              <a:spcBef>
                <a:spcPts val="1000"/>
              </a:spcBef>
              <a:spcAft>
                <a:spcPts val="0"/>
              </a:spcAft>
              <a:buClr>
                <a:schemeClr val="dk1"/>
              </a:buClr>
              <a:buSzPts val="1600"/>
              <a:buFont typeface="Arial"/>
              <a:buNone/>
              <a:defRPr sz="1600" b="0" i="0" u="none" strike="noStrike" cap="none">
                <a:solidFill>
                  <a:schemeClr val="dk1"/>
                </a:solidFill>
                <a:latin typeface="Quattrocento Sans"/>
                <a:ea typeface="Quattrocento Sans"/>
                <a:cs typeface="Quattrocento Sans"/>
                <a:sym typeface="Quattrocento Sans"/>
              </a:defRPr>
            </a:lvl1pPr>
            <a:lvl2pPr marR="0" lvl="1" algn="l" rtl="0">
              <a:lnSpc>
                <a:spcPct val="110000"/>
              </a:lnSpc>
              <a:spcBef>
                <a:spcPts val="600"/>
              </a:spcBef>
              <a:spcAft>
                <a:spcPts val="0"/>
              </a:spcAft>
              <a:buClr>
                <a:schemeClr val="dk1"/>
              </a:buClr>
              <a:buSzPts val="2400"/>
              <a:buFont typeface="Arial"/>
              <a:buChar char="•"/>
              <a:defRPr sz="2400" b="0" i="0" u="none" strike="noStrike" cap="none">
                <a:solidFill>
                  <a:schemeClr val="dk1"/>
                </a:solidFill>
                <a:latin typeface="Quattrocento Sans"/>
                <a:ea typeface="Quattrocento Sans"/>
                <a:cs typeface="Quattrocento Sans"/>
                <a:sym typeface="Quattrocento Sans"/>
              </a:defRPr>
            </a:lvl2pPr>
            <a:lvl3pPr marR="0" lvl="2" algn="l" rtl="0">
              <a:lnSpc>
                <a:spcPct val="110000"/>
              </a:lnSpc>
              <a:spcBef>
                <a:spcPts val="6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3pPr>
            <a:lvl4pPr marR="0" lvl="3" algn="l" rtl="0">
              <a:lnSpc>
                <a:spcPct val="110000"/>
              </a:lnSpc>
              <a:spcBef>
                <a:spcPts val="6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4pPr>
            <a:lvl5pPr marR="0" lvl="4" algn="l" rtl="0">
              <a:lnSpc>
                <a:spcPct val="110000"/>
              </a:lnSpc>
              <a:spcBef>
                <a:spcPts val="6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5pPr>
            <a:lvl6pPr marR="0" lvl="5" algn="l" rtl="0">
              <a:lnSpc>
                <a:spcPct val="90000"/>
              </a:lnSpc>
              <a:spcBef>
                <a:spcPts val="6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141" name="Google Shape;141;p30"/>
          <p:cNvSpPr txBox="1">
            <a:spLocks noGrp="1"/>
          </p:cNvSpPr>
          <p:nvPr>
            <p:ph type="body" idx="6"/>
          </p:nvPr>
        </p:nvSpPr>
        <p:spPr>
          <a:xfrm>
            <a:off x="3353409" y="3083058"/>
            <a:ext cx="2810686" cy="3103731"/>
          </a:xfrm>
          <a:prstGeom prst="rect">
            <a:avLst/>
          </a:prstGeom>
          <a:solidFill>
            <a:schemeClr val="dk2"/>
          </a:solidFill>
          <a:ln>
            <a:noFill/>
          </a:ln>
        </p:spPr>
        <p:txBody>
          <a:bodyPr spcFirstLastPara="1" wrap="square" lIns="91425" tIns="45700" rIns="91425" bIns="45700" anchor="t" anchorCtr="0">
            <a:noAutofit/>
          </a:bodyPr>
          <a:lstStyle>
            <a:lvl1pPr marL="457200" lvl="0" indent="-355600" algn="l">
              <a:lnSpc>
                <a:spcPct val="110000"/>
              </a:lnSpc>
              <a:spcBef>
                <a:spcPts val="1000"/>
              </a:spcBef>
              <a:spcAft>
                <a:spcPts val="0"/>
              </a:spcAft>
              <a:buClr>
                <a:schemeClr val="lt1"/>
              </a:buClr>
              <a:buSzPts val="2000"/>
              <a:buFont typeface="Arial"/>
              <a:buChar char="•"/>
              <a:defRPr sz="2000">
                <a:solidFill>
                  <a:schemeClr val="lt1"/>
                </a:solidFill>
              </a:defRPr>
            </a:lvl1pPr>
            <a:lvl2pPr marL="914400" lvl="1" indent="-381000" algn="l">
              <a:lnSpc>
                <a:spcPct val="110000"/>
              </a:lnSpc>
              <a:spcBef>
                <a:spcPts val="600"/>
              </a:spcBef>
              <a:spcAft>
                <a:spcPts val="0"/>
              </a:spcAft>
              <a:buClr>
                <a:schemeClr val="dk1"/>
              </a:buClr>
              <a:buSzPts val="2400"/>
              <a:buFont typeface="Arial"/>
              <a:buChar char="•"/>
              <a:defRPr/>
            </a:lvl2pPr>
            <a:lvl3pPr marL="1371600" lvl="2" indent="-355600" algn="l">
              <a:lnSpc>
                <a:spcPct val="110000"/>
              </a:lnSpc>
              <a:spcBef>
                <a:spcPts val="600"/>
              </a:spcBef>
              <a:spcAft>
                <a:spcPts val="0"/>
              </a:spcAft>
              <a:buClr>
                <a:schemeClr val="dk1"/>
              </a:buClr>
              <a:buSzPts val="2000"/>
              <a:buFont typeface="Arial"/>
              <a:buChar char="•"/>
              <a:defRPr/>
            </a:lvl3pPr>
            <a:lvl4pPr marL="1828800" lvl="3" indent="-342900" algn="l">
              <a:lnSpc>
                <a:spcPct val="110000"/>
              </a:lnSpc>
              <a:spcBef>
                <a:spcPts val="600"/>
              </a:spcBef>
              <a:spcAft>
                <a:spcPts val="0"/>
              </a:spcAft>
              <a:buClr>
                <a:schemeClr val="dk1"/>
              </a:buClr>
              <a:buSzPts val="1800"/>
              <a:buFont typeface="Arial"/>
              <a:buChar char="•"/>
              <a:defRPr/>
            </a:lvl4pPr>
            <a:lvl5pPr marL="2286000" lvl="4" indent="-342900" algn="l">
              <a:lnSpc>
                <a:spcPct val="110000"/>
              </a:lnSpc>
              <a:spcBef>
                <a:spcPts val="600"/>
              </a:spcBef>
              <a:spcAft>
                <a:spcPts val="0"/>
              </a:spcAft>
              <a:buClr>
                <a:schemeClr val="dk1"/>
              </a:buClr>
              <a:buSzPts val="1800"/>
              <a:buFont typeface="Arial"/>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2" name="Google Shape;142;p30"/>
          <p:cNvSpPr>
            <a:spLocks noGrp="1"/>
          </p:cNvSpPr>
          <p:nvPr>
            <p:ph type="pic" idx="7"/>
          </p:nvPr>
        </p:nvSpPr>
        <p:spPr>
          <a:xfrm>
            <a:off x="6278193" y="1955935"/>
            <a:ext cx="2810686" cy="1127125"/>
          </a:xfrm>
          <a:prstGeom prst="rect">
            <a:avLst/>
          </a:prstGeom>
          <a:noFill/>
          <a:ln>
            <a:noFill/>
          </a:ln>
        </p:spPr>
        <p:txBody>
          <a:bodyPr spcFirstLastPara="1" wrap="square" lIns="91425" tIns="45700" rIns="91425" bIns="45700" anchor="t" anchorCtr="0">
            <a:noAutofit/>
          </a:bodyPr>
          <a:lstStyle>
            <a:lvl1pPr marR="0" lvl="0" algn="l" rtl="0">
              <a:lnSpc>
                <a:spcPct val="110000"/>
              </a:lnSpc>
              <a:spcBef>
                <a:spcPts val="1000"/>
              </a:spcBef>
              <a:spcAft>
                <a:spcPts val="0"/>
              </a:spcAft>
              <a:buClr>
                <a:schemeClr val="dk1"/>
              </a:buClr>
              <a:buSzPts val="1600"/>
              <a:buFont typeface="Arial"/>
              <a:buNone/>
              <a:defRPr sz="1600" b="0" i="0" u="none" strike="noStrike" cap="none">
                <a:solidFill>
                  <a:schemeClr val="dk1"/>
                </a:solidFill>
                <a:latin typeface="Quattrocento Sans"/>
                <a:ea typeface="Quattrocento Sans"/>
                <a:cs typeface="Quattrocento Sans"/>
                <a:sym typeface="Quattrocento Sans"/>
              </a:defRPr>
            </a:lvl1pPr>
            <a:lvl2pPr marR="0" lvl="1" algn="l" rtl="0">
              <a:lnSpc>
                <a:spcPct val="110000"/>
              </a:lnSpc>
              <a:spcBef>
                <a:spcPts val="600"/>
              </a:spcBef>
              <a:spcAft>
                <a:spcPts val="0"/>
              </a:spcAft>
              <a:buClr>
                <a:schemeClr val="dk1"/>
              </a:buClr>
              <a:buSzPts val="2400"/>
              <a:buFont typeface="Arial"/>
              <a:buChar char="•"/>
              <a:defRPr sz="2400" b="0" i="0" u="none" strike="noStrike" cap="none">
                <a:solidFill>
                  <a:schemeClr val="dk1"/>
                </a:solidFill>
                <a:latin typeface="Quattrocento Sans"/>
                <a:ea typeface="Quattrocento Sans"/>
                <a:cs typeface="Quattrocento Sans"/>
                <a:sym typeface="Quattrocento Sans"/>
              </a:defRPr>
            </a:lvl2pPr>
            <a:lvl3pPr marR="0" lvl="2" algn="l" rtl="0">
              <a:lnSpc>
                <a:spcPct val="110000"/>
              </a:lnSpc>
              <a:spcBef>
                <a:spcPts val="6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3pPr>
            <a:lvl4pPr marR="0" lvl="3" algn="l" rtl="0">
              <a:lnSpc>
                <a:spcPct val="110000"/>
              </a:lnSpc>
              <a:spcBef>
                <a:spcPts val="6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4pPr>
            <a:lvl5pPr marR="0" lvl="4" algn="l" rtl="0">
              <a:lnSpc>
                <a:spcPct val="110000"/>
              </a:lnSpc>
              <a:spcBef>
                <a:spcPts val="6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5pPr>
            <a:lvl6pPr marR="0" lvl="5" algn="l" rtl="0">
              <a:lnSpc>
                <a:spcPct val="90000"/>
              </a:lnSpc>
              <a:spcBef>
                <a:spcPts val="6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143" name="Google Shape;143;p30"/>
          <p:cNvSpPr txBox="1">
            <a:spLocks noGrp="1"/>
          </p:cNvSpPr>
          <p:nvPr>
            <p:ph type="body" idx="8"/>
          </p:nvPr>
        </p:nvSpPr>
        <p:spPr>
          <a:xfrm>
            <a:off x="6278193" y="3083059"/>
            <a:ext cx="2810686" cy="3103731"/>
          </a:xfrm>
          <a:prstGeom prst="rect">
            <a:avLst/>
          </a:prstGeom>
          <a:solidFill>
            <a:schemeClr val="accent6"/>
          </a:solidFill>
          <a:ln>
            <a:noFill/>
          </a:ln>
        </p:spPr>
        <p:txBody>
          <a:bodyPr spcFirstLastPara="1" wrap="square" lIns="91425" tIns="45700" rIns="91425" bIns="45700" anchor="t" anchorCtr="0">
            <a:noAutofit/>
          </a:bodyPr>
          <a:lstStyle>
            <a:lvl1pPr marL="457200" lvl="0" indent="-355600" algn="l">
              <a:lnSpc>
                <a:spcPct val="110000"/>
              </a:lnSpc>
              <a:spcBef>
                <a:spcPts val="1000"/>
              </a:spcBef>
              <a:spcAft>
                <a:spcPts val="0"/>
              </a:spcAft>
              <a:buClr>
                <a:schemeClr val="lt1"/>
              </a:buClr>
              <a:buSzPts val="2000"/>
              <a:buFont typeface="Arial"/>
              <a:buChar char="•"/>
              <a:defRPr sz="2000">
                <a:solidFill>
                  <a:schemeClr val="lt1"/>
                </a:solidFill>
              </a:defRPr>
            </a:lvl1pPr>
            <a:lvl2pPr marL="914400" lvl="1" indent="-381000" algn="l">
              <a:lnSpc>
                <a:spcPct val="110000"/>
              </a:lnSpc>
              <a:spcBef>
                <a:spcPts val="600"/>
              </a:spcBef>
              <a:spcAft>
                <a:spcPts val="0"/>
              </a:spcAft>
              <a:buClr>
                <a:schemeClr val="dk1"/>
              </a:buClr>
              <a:buSzPts val="2400"/>
              <a:buFont typeface="Arial"/>
              <a:buChar char="•"/>
              <a:defRPr/>
            </a:lvl2pPr>
            <a:lvl3pPr marL="1371600" lvl="2" indent="-355600" algn="l">
              <a:lnSpc>
                <a:spcPct val="110000"/>
              </a:lnSpc>
              <a:spcBef>
                <a:spcPts val="600"/>
              </a:spcBef>
              <a:spcAft>
                <a:spcPts val="0"/>
              </a:spcAft>
              <a:buClr>
                <a:schemeClr val="dk1"/>
              </a:buClr>
              <a:buSzPts val="2000"/>
              <a:buFont typeface="Arial"/>
              <a:buChar char="•"/>
              <a:defRPr/>
            </a:lvl3pPr>
            <a:lvl4pPr marL="1828800" lvl="3" indent="-342900" algn="l">
              <a:lnSpc>
                <a:spcPct val="110000"/>
              </a:lnSpc>
              <a:spcBef>
                <a:spcPts val="600"/>
              </a:spcBef>
              <a:spcAft>
                <a:spcPts val="0"/>
              </a:spcAft>
              <a:buClr>
                <a:schemeClr val="dk1"/>
              </a:buClr>
              <a:buSzPts val="1800"/>
              <a:buFont typeface="Arial"/>
              <a:buChar char="•"/>
              <a:defRPr/>
            </a:lvl4pPr>
            <a:lvl5pPr marL="2286000" lvl="4" indent="-342900" algn="l">
              <a:lnSpc>
                <a:spcPct val="110000"/>
              </a:lnSpc>
              <a:spcBef>
                <a:spcPts val="600"/>
              </a:spcBef>
              <a:spcAft>
                <a:spcPts val="0"/>
              </a:spcAft>
              <a:buClr>
                <a:schemeClr val="dk1"/>
              </a:buClr>
              <a:buSzPts val="1800"/>
              <a:buFont typeface="Arial"/>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4" name="Google Shape;144;p30"/>
          <p:cNvSpPr>
            <a:spLocks noGrp="1"/>
          </p:cNvSpPr>
          <p:nvPr>
            <p:ph type="pic" idx="9"/>
          </p:nvPr>
        </p:nvSpPr>
        <p:spPr>
          <a:xfrm>
            <a:off x="9202977" y="1955934"/>
            <a:ext cx="2810686" cy="1127125"/>
          </a:xfrm>
          <a:prstGeom prst="rect">
            <a:avLst/>
          </a:prstGeom>
          <a:noFill/>
          <a:ln>
            <a:noFill/>
          </a:ln>
        </p:spPr>
        <p:txBody>
          <a:bodyPr spcFirstLastPara="1" wrap="square" lIns="91425" tIns="45700" rIns="91425" bIns="45700" anchor="t" anchorCtr="0">
            <a:noAutofit/>
          </a:bodyPr>
          <a:lstStyle>
            <a:lvl1pPr marR="0" lvl="0" algn="l" rtl="0">
              <a:lnSpc>
                <a:spcPct val="110000"/>
              </a:lnSpc>
              <a:spcBef>
                <a:spcPts val="1000"/>
              </a:spcBef>
              <a:spcAft>
                <a:spcPts val="0"/>
              </a:spcAft>
              <a:buClr>
                <a:schemeClr val="dk1"/>
              </a:buClr>
              <a:buSzPts val="1600"/>
              <a:buFont typeface="Arial"/>
              <a:buNone/>
              <a:defRPr sz="1600" b="0" i="0" u="none" strike="noStrike" cap="none">
                <a:solidFill>
                  <a:schemeClr val="dk1"/>
                </a:solidFill>
                <a:latin typeface="Quattrocento Sans"/>
                <a:ea typeface="Quattrocento Sans"/>
                <a:cs typeface="Quattrocento Sans"/>
                <a:sym typeface="Quattrocento Sans"/>
              </a:defRPr>
            </a:lvl1pPr>
            <a:lvl2pPr marR="0" lvl="1" algn="l" rtl="0">
              <a:lnSpc>
                <a:spcPct val="110000"/>
              </a:lnSpc>
              <a:spcBef>
                <a:spcPts val="600"/>
              </a:spcBef>
              <a:spcAft>
                <a:spcPts val="0"/>
              </a:spcAft>
              <a:buClr>
                <a:schemeClr val="dk1"/>
              </a:buClr>
              <a:buSzPts val="2400"/>
              <a:buFont typeface="Arial"/>
              <a:buChar char="•"/>
              <a:defRPr sz="2400" b="0" i="0" u="none" strike="noStrike" cap="none">
                <a:solidFill>
                  <a:schemeClr val="dk1"/>
                </a:solidFill>
                <a:latin typeface="Quattrocento Sans"/>
                <a:ea typeface="Quattrocento Sans"/>
                <a:cs typeface="Quattrocento Sans"/>
                <a:sym typeface="Quattrocento Sans"/>
              </a:defRPr>
            </a:lvl2pPr>
            <a:lvl3pPr marR="0" lvl="2" algn="l" rtl="0">
              <a:lnSpc>
                <a:spcPct val="110000"/>
              </a:lnSpc>
              <a:spcBef>
                <a:spcPts val="6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3pPr>
            <a:lvl4pPr marR="0" lvl="3" algn="l" rtl="0">
              <a:lnSpc>
                <a:spcPct val="110000"/>
              </a:lnSpc>
              <a:spcBef>
                <a:spcPts val="6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4pPr>
            <a:lvl5pPr marR="0" lvl="4" algn="l" rtl="0">
              <a:lnSpc>
                <a:spcPct val="110000"/>
              </a:lnSpc>
              <a:spcBef>
                <a:spcPts val="6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5pPr>
            <a:lvl6pPr marR="0" lvl="5" algn="l" rtl="0">
              <a:lnSpc>
                <a:spcPct val="90000"/>
              </a:lnSpc>
              <a:spcBef>
                <a:spcPts val="6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145" name="Google Shape;145;p30"/>
          <p:cNvSpPr txBox="1">
            <a:spLocks noGrp="1"/>
          </p:cNvSpPr>
          <p:nvPr>
            <p:ph type="body" idx="13"/>
          </p:nvPr>
        </p:nvSpPr>
        <p:spPr>
          <a:xfrm>
            <a:off x="9202977" y="3083058"/>
            <a:ext cx="2810686" cy="3103731"/>
          </a:xfrm>
          <a:prstGeom prst="rect">
            <a:avLst/>
          </a:prstGeom>
          <a:solidFill>
            <a:schemeClr val="accent4"/>
          </a:solidFill>
          <a:ln>
            <a:noFill/>
          </a:ln>
        </p:spPr>
        <p:txBody>
          <a:bodyPr spcFirstLastPara="1" wrap="square" lIns="91425" tIns="45700" rIns="91425" bIns="45700" anchor="t" anchorCtr="0">
            <a:noAutofit/>
          </a:bodyPr>
          <a:lstStyle>
            <a:lvl1pPr marL="457200" lvl="0" indent="-355600" algn="l">
              <a:lnSpc>
                <a:spcPct val="110000"/>
              </a:lnSpc>
              <a:spcBef>
                <a:spcPts val="1000"/>
              </a:spcBef>
              <a:spcAft>
                <a:spcPts val="0"/>
              </a:spcAft>
              <a:buClr>
                <a:schemeClr val="lt1"/>
              </a:buClr>
              <a:buSzPts val="2000"/>
              <a:buFont typeface="Arial"/>
              <a:buChar char="•"/>
              <a:defRPr sz="2000">
                <a:solidFill>
                  <a:schemeClr val="lt1"/>
                </a:solidFill>
              </a:defRPr>
            </a:lvl1pPr>
            <a:lvl2pPr marL="914400" lvl="1" indent="-381000" algn="l">
              <a:lnSpc>
                <a:spcPct val="110000"/>
              </a:lnSpc>
              <a:spcBef>
                <a:spcPts val="600"/>
              </a:spcBef>
              <a:spcAft>
                <a:spcPts val="0"/>
              </a:spcAft>
              <a:buClr>
                <a:schemeClr val="dk1"/>
              </a:buClr>
              <a:buSzPts val="2400"/>
              <a:buFont typeface="Arial"/>
              <a:buChar char="•"/>
              <a:defRPr/>
            </a:lvl2pPr>
            <a:lvl3pPr marL="1371600" lvl="2" indent="-355600" algn="l">
              <a:lnSpc>
                <a:spcPct val="110000"/>
              </a:lnSpc>
              <a:spcBef>
                <a:spcPts val="600"/>
              </a:spcBef>
              <a:spcAft>
                <a:spcPts val="0"/>
              </a:spcAft>
              <a:buClr>
                <a:schemeClr val="dk1"/>
              </a:buClr>
              <a:buSzPts val="2000"/>
              <a:buFont typeface="Arial"/>
              <a:buChar char="•"/>
              <a:defRPr/>
            </a:lvl3pPr>
            <a:lvl4pPr marL="1828800" lvl="3" indent="-342900" algn="l">
              <a:lnSpc>
                <a:spcPct val="110000"/>
              </a:lnSpc>
              <a:spcBef>
                <a:spcPts val="600"/>
              </a:spcBef>
              <a:spcAft>
                <a:spcPts val="0"/>
              </a:spcAft>
              <a:buClr>
                <a:schemeClr val="dk1"/>
              </a:buClr>
              <a:buSzPts val="1800"/>
              <a:buFont typeface="Arial"/>
              <a:buChar char="•"/>
              <a:defRPr/>
            </a:lvl4pPr>
            <a:lvl5pPr marL="2286000" lvl="4" indent="-342900" algn="l">
              <a:lnSpc>
                <a:spcPct val="110000"/>
              </a:lnSpc>
              <a:spcBef>
                <a:spcPts val="600"/>
              </a:spcBef>
              <a:spcAft>
                <a:spcPts val="0"/>
              </a:spcAft>
              <a:buClr>
                <a:schemeClr val="dk1"/>
              </a:buClr>
              <a:buSzPts val="1800"/>
              <a:buFont typeface="Arial"/>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18"/>
        <p:cNvGrpSpPr/>
        <p:nvPr/>
      </p:nvGrpSpPr>
      <p:grpSpPr>
        <a:xfrm>
          <a:off x="0" y="0"/>
          <a:ext cx="0" cy="0"/>
          <a:chOff x="0" y="0"/>
          <a:chExt cx="0" cy="0"/>
        </a:xfrm>
      </p:grpSpPr>
      <p:sp>
        <p:nvSpPr>
          <p:cNvPr id="19" name="Google Shape;19;p4"/>
          <p:cNvSpPr txBox="1">
            <a:spLocks noGrp="1"/>
          </p:cNvSpPr>
          <p:nvPr>
            <p:ph type="body" idx="1"/>
          </p:nvPr>
        </p:nvSpPr>
        <p:spPr>
          <a:xfrm>
            <a:off x="0" y="1"/>
            <a:ext cx="4951379" cy="1232898"/>
          </a:xfrm>
          <a:prstGeom prst="rect">
            <a:avLst/>
          </a:prstGeom>
          <a:noFill/>
          <a:ln>
            <a:noFill/>
          </a:ln>
        </p:spPr>
        <p:txBody>
          <a:bodyPr spcFirstLastPara="1" wrap="square" lIns="393175" tIns="393175" rIns="91425" bIns="91425" anchor="t" anchorCtr="0">
            <a:noAutofit/>
          </a:bodyPr>
          <a:lstStyle>
            <a:lvl1pPr marL="457200" lvl="0" indent="-228600" algn="l">
              <a:lnSpc>
                <a:spcPct val="110000"/>
              </a:lnSpc>
              <a:spcBef>
                <a:spcPts val="1000"/>
              </a:spcBef>
              <a:spcAft>
                <a:spcPts val="0"/>
              </a:spcAft>
              <a:buClr>
                <a:schemeClr val="dk2"/>
              </a:buClr>
              <a:buSzPts val="4400"/>
              <a:buNone/>
              <a:defRPr sz="4400">
                <a:solidFill>
                  <a:schemeClr val="dk2"/>
                </a:solidFill>
                <a:latin typeface="Quattrocento Sans"/>
                <a:ea typeface="Quattrocento Sans"/>
                <a:cs typeface="Quattrocento Sans"/>
                <a:sym typeface="Quattrocento Sans"/>
              </a:defRPr>
            </a:lvl1pPr>
            <a:lvl2pPr marL="914400" lvl="1" indent="-342900" algn="l">
              <a:lnSpc>
                <a:spcPct val="110000"/>
              </a:lnSpc>
              <a:spcBef>
                <a:spcPts val="600"/>
              </a:spcBef>
              <a:spcAft>
                <a:spcPts val="0"/>
              </a:spcAft>
              <a:buClr>
                <a:schemeClr val="dk1"/>
              </a:buClr>
              <a:buSzPts val="1800"/>
              <a:buChar char="•"/>
              <a:defRPr/>
            </a:lvl2pPr>
            <a:lvl3pPr marL="1371600" lvl="2" indent="-342900" algn="l">
              <a:lnSpc>
                <a:spcPct val="110000"/>
              </a:lnSpc>
              <a:spcBef>
                <a:spcPts val="600"/>
              </a:spcBef>
              <a:spcAft>
                <a:spcPts val="0"/>
              </a:spcAft>
              <a:buClr>
                <a:schemeClr val="dk1"/>
              </a:buClr>
              <a:buSzPts val="1800"/>
              <a:buChar char="•"/>
              <a:defRPr/>
            </a:lvl3pPr>
            <a:lvl4pPr marL="1828800" lvl="3" indent="-342900" algn="l">
              <a:lnSpc>
                <a:spcPct val="110000"/>
              </a:lnSpc>
              <a:spcBef>
                <a:spcPts val="600"/>
              </a:spcBef>
              <a:spcAft>
                <a:spcPts val="0"/>
              </a:spcAft>
              <a:buClr>
                <a:schemeClr val="dk1"/>
              </a:buClr>
              <a:buSzPts val="1800"/>
              <a:buChar char="•"/>
              <a:defRPr/>
            </a:lvl4pPr>
            <a:lvl5pPr marL="2286000" lvl="4" indent="-342900" algn="l">
              <a:lnSpc>
                <a:spcPct val="110000"/>
              </a:lnSpc>
              <a:spcBef>
                <a:spcPts val="600"/>
              </a:spcBef>
              <a:spcAft>
                <a:spcPts val="0"/>
              </a:spcAft>
              <a:buClr>
                <a:schemeClr val="dk1"/>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 name="Google Shape;20;p4"/>
          <p:cNvSpPr txBox="1">
            <a:spLocks noGrp="1"/>
          </p:cNvSpPr>
          <p:nvPr>
            <p:ph type="body" idx="2"/>
          </p:nvPr>
        </p:nvSpPr>
        <p:spPr>
          <a:xfrm>
            <a:off x="5632315" y="389106"/>
            <a:ext cx="6410460" cy="6468894"/>
          </a:xfrm>
          <a:prstGeom prst="rect">
            <a:avLst/>
          </a:prstGeom>
          <a:noFill/>
          <a:ln>
            <a:noFill/>
          </a:ln>
        </p:spPr>
        <p:txBody>
          <a:bodyPr spcFirstLastPara="1" wrap="square" lIns="91425" tIns="45700" rIns="91425" bIns="45700" anchor="t" anchorCtr="0">
            <a:noAutofit/>
          </a:bodyPr>
          <a:lstStyle>
            <a:lvl1pPr marL="457200" lvl="0" indent="-406400" algn="l">
              <a:lnSpc>
                <a:spcPct val="100000"/>
              </a:lnSpc>
              <a:spcBef>
                <a:spcPts val="1000"/>
              </a:spcBef>
              <a:spcAft>
                <a:spcPts val="0"/>
              </a:spcAft>
              <a:buClr>
                <a:schemeClr val="dk1"/>
              </a:buClr>
              <a:buSzPts val="2800"/>
              <a:buChar char="•"/>
              <a:defRPr/>
            </a:lvl1pPr>
            <a:lvl2pPr marL="914400" lvl="1" indent="-228600" algn="l">
              <a:lnSpc>
                <a:spcPct val="110000"/>
              </a:lnSpc>
              <a:spcBef>
                <a:spcPts val="500"/>
              </a:spcBef>
              <a:spcAft>
                <a:spcPts val="0"/>
              </a:spcAft>
              <a:buClr>
                <a:schemeClr val="dk1"/>
              </a:buClr>
              <a:buSzPts val="2400"/>
              <a:buNone/>
              <a:defRPr/>
            </a:lvl2pPr>
            <a:lvl3pPr marL="1371600" lvl="2" indent="-342900" algn="l">
              <a:lnSpc>
                <a:spcPct val="110000"/>
              </a:lnSpc>
              <a:spcBef>
                <a:spcPts val="600"/>
              </a:spcBef>
              <a:spcAft>
                <a:spcPts val="0"/>
              </a:spcAft>
              <a:buClr>
                <a:schemeClr val="dk1"/>
              </a:buClr>
              <a:buSzPts val="1800"/>
              <a:buChar char="•"/>
              <a:defRPr/>
            </a:lvl3pPr>
            <a:lvl4pPr marL="1828800" lvl="3" indent="-342900" algn="l">
              <a:lnSpc>
                <a:spcPct val="110000"/>
              </a:lnSpc>
              <a:spcBef>
                <a:spcPts val="600"/>
              </a:spcBef>
              <a:spcAft>
                <a:spcPts val="0"/>
              </a:spcAft>
              <a:buClr>
                <a:schemeClr val="dk1"/>
              </a:buClr>
              <a:buSzPts val="1800"/>
              <a:buChar char="•"/>
              <a:defRPr/>
            </a:lvl4pPr>
            <a:lvl5pPr marL="2286000" lvl="4" indent="-342900" algn="l">
              <a:lnSpc>
                <a:spcPct val="110000"/>
              </a:lnSpc>
              <a:spcBef>
                <a:spcPts val="600"/>
              </a:spcBef>
              <a:spcAft>
                <a:spcPts val="0"/>
              </a:spcAft>
              <a:buClr>
                <a:schemeClr val="dk1"/>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5_Title/sub-title/light blue">
  <p:cSld name="5_Title/sub-title/light blue">
    <p:spTree>
      <p:nvGrpSpPr>
        <p:cNvPr id="1" name="Shape 146"/>
        <p:cNvGrpSpPr/>
        <p:nvPr/>
      </p:nvGrpSpPr>
      <p:grpSpPr>
        <a:xfrm>
          <a:off x="0" y="0"/>
          <a:ext cx="0" cy="0"/>
          <a:chOff x="0" y="0"/>
          <a:chExt cx="0" cy="0"/>
        </a:xfrm>
      </p:grpSpPr>
      <p:sp>
        <p:nvSpPr>
          <p:cNvPr id="147" name="Google Shape;147;p31"/>
          <p:cNvSpPr txBox="1">
            <a:spLocks noGrp="1"/>
          </p:cNvSpPr>
          <p:nvPr>
            <p:ph type="body" idx="1"/>
          </p:nvPr>
        </p:nvSpPr>
        <p:spPr>
          <a:xfrm>
            <a:off x="0" y="1"/>
            <a:ext cx="12192000" cy="1232898"/>
          </a:xfrm>
          <a:prstGeom prst="rect">
            <a:avLst/>
          </a:prstGeom>
          <a:noFill/>
          <a:ln>
            <a:noFill/>
          </a:ln>
        </p:spPr>
        <p:txBody>
          <a:bodyPr spcFirstLastPara="1" wrap="square" lIns="393175" tIns="393175" rIns="91425" bIns="91425" anchor="t" anchorCtr="0">
            <a:noAutofit/>
          </a:bodyPr>
          <a:lstStyle>
            <a:lvl1pPr marL="457200" lvl="0" indent="-228600" algn="l">
              <a:lnSpc>
                <a:spcPct val="110000"/>
              </a:lnSpc>
              <a:spcBef>
                <a:spcPts val="1000"/>
              </a:spcBef>
              <a:spcAft>
                <a:spcPts val="0"/>
              </a:spcAft>
              <a:buClr>
                <a:schemeClr val="accent5"/>
              </a:buClr>
              <a:buSzPts val="4400"/>
              <a:buNone/>
              <a:defRPr sz="4400">
                <a:solidFill>
                  <a:schemeClr val="accent5"/>
                </a:solidFill>
                <a:latin typeface="Quattrocento Sans"/>
                <a:ea typeface="Quattrocento Sans"/>
                <a:cs typeface="Quattrocento Sans"/>
                <a:sym typeface="Quattrocento Sans"/>
              </a:defRPr>
            </a:lvl1pPr>
            <a:lvl2pPr marL="914400" lvl="1" indent="-342900" algn="l">
              <a:lnSpc>
                <a:spcPct val="110000"/>
              </a:lnSpc>
              <a:spcBef>
                <a:spcPts val="600"/>
              </a:spcBef>
              <a:spcAft>
                <a:spcPts val="0"/>
              </a:spcAft>
              <a:buClr>
                <a:schemeClr val="dk1"/>
              </a:buClr>
              <a:buSzPts val="1800"/>
              <a:buChar char="•"/>
              <a:defRPr/>
            </a:lvl2pPr>
            <a:lvl3pPr marL="1371600" lvl="2" indent="-342900" algn="l">
              <a:lnSpc>
                <a:spcPct val="110000"/>
              </a:lnSpc>
              <a:spcBef>
                <a:spcPts val="600"/>
              </a:spcBef>
              <a:spcAft>
                <a:spcPts val="0"/>
              </a:spcAft>
              <a:buClr>
                <a:schemeClr val="dk1"/>
              </a:buClr>
              <a:buSzPts val="1800"/>
              <a:buChar char="•"/>
              <a:defRPr/>
            </a:lvl3pPr>
            <a:lvl4pPr marL="1828800" lvl="3" indent="-342900" algn="l">
              <a:lnSpc>
                <a:spcPct val="110000"/>
              </a:lnSpc>
              <a:spcBef>
                <a:spcPts val="600"/>
              </a:spcBef>
              <a:spcAft>
                <a:spcPts val="0"/>
              </a:spcAft>
              <a:buClr>
                <a:schemeClr val="dk1"/>
              </a:buClr>
              <a:buSzPts val="1800"/>
              <a:buChar char="•"/>
              <a:defRPr/>
            </a:lvl4pPr>
            <a:lvl5pPr marL="2286000" lvl="4" indent="-342900" algn="l">
              <a:lnSpc>
                <a:spcPct val="110000"/>
              </a:lnSpc>
              <a:spcBef>
                <a:spcPts val="600"/>
              </a:spcBef>
              <a:spcAft>
                <a:spcPts val="0"/>
              </a:spcAft>
              <a:buClr>
                <a:schemeClr val="dk1"/>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8" name="Google Shape;148;p31"/>
          <p:cNvSpPr txBox="1">
            <a:spLocks noGrp="1"/>
          </p:cNvSpPr>
          <p:nvPr>
            <p:ph type="body" idx="2"/>
          </p:nvPr>
        </p:nvSpPr>
        <p:spPr>
          <a:xfrm>
            <a:off x="0" y="1243014"/>
            <a:ext cx="12192000" cy="595514"/>
          </a:xfrm>
          <a:prstGeom prst="rect">
            <a:avLst/>
          </a:prstGeom>
          <a:noFill/>
          <a:ln>
            <a:noFill/>
          </a:ln>
        </p:spPr>
        <p:txBody>
          <a:bodyPr spcFirstLastPara="1" wrap="square" lIns="393175" tIns="45700" rIns="91425" bIns="91425" anchor="t" anchorCtr="0">
            <a:noAutofit/>
          </a:bodyPr>
          <a:lstStyle>
            <a:lvl1pPr marL="457200" lvl="0" indent="-228600" algn="l">
              <a:lnSpc>
                <a:spcPct val="110000"/>
              </a:lnSpc>
              <a:spcBef>
                <a:spcPts val="1000"/>
              </a:spcBef>
              <a:spcAft>
                <a:spcPts val="0"/>
              </a:spcAft>
              <a:buClr>
                <a:schemeClr val="dk1"/>
              </a:buClr>
              <a:buSzPts val="2800"/>
              <a:buNone/>
              <a:defRPr>
                <a:solidFill>
                  <a:schemeClr val="dk1"/>
                </a:solidFill>
                <a:latin typeface="Quattrocento Sans"/>
                <a:ea typeface="Quattrocento Sans"/>
                <a:cs typeface="Quattrocento Sans"/>
                <a:sym typeface="Quattrocento Sans"/>
              </a:defRPr>
            </a:lvl1pPr>
            <a:lvl2pPr marL="914400" lvl="1" indent="-228600" algn="l">
              <a:lnSpc>
                <a:spcPct val="110000"/>
              </a:lnSpc>
              <a:spcBef>
                <a:spcPts val="600"/>
              </a:spcBef>
              <a:spcAft>
                <a:spcPts val="0"/>
              </a:spcAft>
              <a:buClr>
                <a:schemeClr val="dk1"/>
              </a:buClr>
              <a:buSzPts val="2400"/>
              <a:buNone/>
              <a:defRPr/>
            </a:lvl2pPr>
            <a:lvl3pPr marL="1371600" lvl="2" indent="-342900" algn="l">
              <a:lnSpc>
                <a:spcPct val="110000"/>
              </a:lnSpc>
              <a:spcBef>
                <a:spcPts val="600"/>
              </a:spcBef>
              <a:spcAft>
                <a:spcPts val="0"/>
              </a:spcAft>
              <a:buClr>
                <a:schemeClr val="dk1"/>
              </a:buClr>
              <a:buSzPts val="1800"/>
              <a:buChar char="•"/>
              <a:defRPr/>
            </a:lvl3pPr>
            <a:lvl4pPr marL="1828800" lvl="3" indent="-342900" algn="l">
              <a:lnSpc>
                <a:spcPct val="110000"/>
              </a:lnSpc>
              <a:spcBef>
                <a:spcPts val="600"/>
              </a:spcBef>
              <a:spcAft>
                <a:spcPts val="0"/>
              </a:spcAft>
              <a:buClr>
                <a:schemeClr val="dk1"/>
              </a:buClr>
              <a:buSzPts val="1800"/>
              <a:buChar char="•"/>
              <a:defRPr/>
            </a:lvl4pPr>
            <a:lvl5pPr marL="2286000" lvl="4" indent="-342900" algn="l">
              <a:lnSpc>
                <a:spcPct val="110000"/>
              </a:lnSpc>
              <a:spcBef>
                <a:spcPts val="600"/>
              </a:spcBef>
              <a:spcAft>
                <a:spcPts val="0"/>
              </a:spcAft>
              <a:buClr>
                <a:schemeClr val="dk1"/>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9" name="Google Shape;149;p31"/>
          <p:cNvSpPr>
            <a:spLocks noGrp="1"/>
          </p:cNvSpPr>
          <p:nvPr>
            <p:ph type="pic" idx="3"/>
          </p:nvPr>
        </p:nvSpPr>
        <p:spPr>
          <a:xfrm>
            <a:off x="428625" y="1955935"/>
            <a:ext cx="2810686" cy="1127125"/>
          </a:xfrm>
          <a:prstGeom prst="rect">
            <a:avLst/>
          </a:prstGeom>
          <a:noFill/>
          <a:ln>
            <a:noFill/>
          </a:ln>
        </p:spPr>
        <p:txBody>
          <a:bodyPr spcFirstLastPara="1" wrap="square" lIns="91425" tIns="45700" rIns="91425" bIns="45700" anchor="t" anchorCtr="0">
            <a:noAutofit/>
          </a:bodyPr>
          <a:lstStyle>
            <a:lvl1pPr marR="0" lvl="0" algn="l" rtl="0">
              <a:lnSpc>
                <a:spcPct val="110000"/>
              </a:lnSpc>
              <a:spcBef>
                <a:spcPts val="1000"/>
              </a:spcBef>
              <a:spcAft>
                <a:spcPts val="0"/>
              </a:spcAft>
              <a:buClr>
                <a:schemeClr val="dk1"/>
              </a:buClr>
              <a:buSzPts val="1600"/>
              <a:buFont typeface="Arial"/>
              <a:buNone/>
              <a:defRPr sz="1600" b="0" i="0" u="none" strike="noStrike" cap="none">
                <a:solidFill>
                  <a:schemeClr val="dk1"/>
                </a:solidFill>
                <a:latin typeface="Quattrocento Sans"/>
                <a:ea typeface="Quattrocento Sans"/>
                <a:cs typeface="Quattrocento Sans"/>
                <a:sym typeface="Quattrocento Sans"/>
              </a:defRPr>
            </a:lvl1pPr>
            <a:lvl2pPr marR="0" lvl="1" algn="l" rtl="0">
              <a:lnSpc>
                <a:spcPct val="110000"/>
              </a:lnSpc>
              <a:spcBef>
                <a:spcPts val="600"/>
              </a:spcBef>
              <a:spcAft>
                <a:spcPts val="0"/>
              </a:spcAft>
              <a:buClr>
                <a:schemeClr val="dk1"/>
              </a:buClr>
              <a:buSzPts val="2400"/>
              <a:buFont typeface="Arial"/>
              <a:buChar char="•"/>
              <a:defRPr sz="2400" b="0" i="0" u="none" strike="noStrike" cap="none">
                <a:solidFill>
                  <a:schemeClr val="dk1"/>
                </a:solidFill>
                <a:latin typeface="Quattrocento Sans"/>
                <a:ea typeface="Quattrocento Sans"/>
                <a:cs typeface="Quattrocento Sans"/>
                <a:sym typeface="Quattrocento Sans"/>
              </a:defRPr>
            </a:lvl2pPr>
            <a:lvl3pPr marR="0" lvl="2" algn="l" rtl="0">
              <a:lnSpc>
                <a:spcPct val="110000"/>
              </a:lnSpc>
              <a:spcBef>
                <a:spcPts val="6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3pPr>
            <a:lvl4pPr marR="0" lvl="3" algn="l" rtl="0">
              <a:lnSpc>
                <a:spcPct val="110000"/>
              </a:lnSpc>
              <a:spcBef>
                <a:spcPts val="6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4pPr>
            <a:lvl5pPr marR="0" lvl="4" algn="l" rtl="0">
              <a:lnSpc>
                <a:spcPct val="110000"/>
              </a:lnSpc>
              <a:spcBef>
                <a:spcPts val="6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5pPr>
            <a:lvl6pPr marR="0" lvl="5" algn="l" rtl="0">
              <a:lnSpc>
                <a:spcPct val="90000"/>
              </a:lnSpc>
              <a:spcBef>
                <a:spcPts val="6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150" name="Google Shape;150;p31"/>
          <p:cNvSpPr txBox="1">
            <a:spLocks noGrp="1"/>
          </p:cNvSpPr>
          <p:nvPr>
            <p:ph type="body" idx="4"/>
          </p:nvPr>
        </p:nvSpPr>
        <p:spPr>
          <a:xfrm>
            <a:off x="428625" y="3083059"/>
            <a:ext cx="2810686" cy="3103731"/>
          </a:xfrm>
          <a:prstGeom prst="rect">
            <a:avLst/>
          </a:prstGeom>
          <a:solidFill>
            <a:schemeClr val="accent5"/>
          </a:solidFill>
          <a:ln>
            <a:noFill/>
          </a:ln>
        </p:spPr>
        <p:txBody>
          <a:bodyPr spcFirstLastPara="1" wrap="square" lIns="91425" tIns="45700" rIns="91425" bIns="45700" anchor="t" anchorCtr="0">
            <a:noAutofit/>
          </a:bodyPr>
          <a:lstStyle>
            <a:lvl1pPr marL="457200" lvl="0" indent="-355600" algn="l">
              <a:lnSpc>
                <a:spcPct val="110000"/>
              </a:lnSpc>
              <a:spcBef>
                <a:spcPts val="1000"/>
              </a:spcBef>
              <a:spcAft>
                <a:spcPts val="0"/>
              </a:spcAft>
              <a:buClr>
                <a:schemeClr val="lt1"/>
              </a:buClr>
              <a:buSzPts val="2000"/>
              <a:buFont typeface="Arial"/>
              <a:buChar char="•"/>
              <a:defRPr sz="2000">
                <a:solidFill>
                  <a:schemeClr val="lt1"/>
                </a:solidFill>
              </a:defRPr>
            </a:lvl1pPr>
            <a:lvl2pPr marL="914400" lvl="1" indent="-381000" algn="l">
              <a:lnSpc>
                <a:spcPct val="110000"/>
              </a:lnSpc>
              <a:spcBef>
                <a:spcPts val="600"/>
              </a:spcBef>
              <a:spcAft>
                <a:spcPts val="0"/>
              </a:spcAft>
              <a:buClr>
                <a:schemeClr val="dk1"/>
              </a:buClr>
              <a:buSzPts val="2400"/>
              <a:buFont typeface="Arial"/>
              <a:buChar char="•"/>
              <a:defRPr/>
            </a:lvl2pPr>
            <a:lvl3pPr marL="1371600" lvl="2" indent="-355600" algn="l">
              <a:lnSpc>
                <a:spcPct val="110000"/>
              </a:lnSpc>
              <a:spcBef>
                <a:spcPts val="600"/>
              </a:spcBef>
              <a:spcAft>
                <a:spcPts val="0"/>
              </a:spcAft>
              <a:buClr>
                <a:schemeClr val="dk1"/>
              </a:buClr>
              <a:buSzPts val="2000"/>
              <a:buFont typeface="Arial"/>
              <a:buChar char="•"/>
              <a:defRPr/>
            </a:lvl3pPr>
            <a:lvl4pPr marL="1828800" lvl="3" indent="-342900" algn="l">
              <a:lnSpc>
                <a:spcPct val="110000"/>
              </a:lnSpc>
              <a:spcBef>
                <a:spcPts val="600"/>
              </a:spcBef>
              <a:spcAft>
                <a:spcPts val="0"/>
              </a:spcAft>
              <a:buClr>
                <a:schemeClr val="dk1"/>
              </a:buClr>
              <a:buSzPts val="1800"/>
              <a:buFont typeface="Arial"/>
              <a:buChar char="•"/>
              <a:defRPr/>
            </a:lvl4pPr>
            <a:lvl5pPr marL="2286000" lvl="4" indent="-342900" algn="l">
              <a:lnSpc>
                <a:spcPct val="110000"/>
              </a:lnSpc>
              <a:spcBef>
                <a:spcPts val="600"/>
              </a:spcBef>
              <a:spcAft>
                <a:spcPts val="0"/>
              </a:spcAft>
              <a:buClr>
                <a:schemeClr val="dk1"/>
              </a:buClr>
              <a:buSzPts val="1800"/>
              <a:buFont typeface="Arial"/>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1" name="Google Shape;151;p31"/>
          <p:cNvSpPr>
            <a:spLocks noGrp="1"/>
          </p:cNvSpPr>
          <p:nvPr>
            <p:ph type="pic" idx="5"/>
          </p:nvPr>
        </p:nvSpPr>
        <p:spPr>
          <a:xfrm>
            <a:off x="3353409" y="1955934"/>
            <a:ext cx="2810686" cy="1127125"/>
          </a:xfrm>
          <a:prstGeom prst="rect">
            <a:avLst/>
          </a:prstGeom>
          <a:noFill/>
          <a:ln>
            <a:noFill/>
          </a:ln>
        </p:spPr>
        <p:txBody>
          <a:bodyPr spcFirstLastPara="1" wrap="square" lIns="91425" tIns="45700" rIns="91425" bIns="45700" anchor="t" anchorCtr="0">
            <a:noAutofit/>
          </a:bodyPr>
          <a:lstStyle>
            <a:lvl1pPr marR="0" lvl="0" algn="l" rtl="0">
              <a:lnSpc>
                <a:spcPct val="110000"/>
              </a:lnSpc>
              <a:spcBef>
                <a:spcPts val="1000"/>
              </a:spcBef>
              <a:spcAft>
                <a:spcPts val="0"/>
              </a:spcAft>
              <a:buClr>
                <a:schemeClr val="dk1"/>
              </a:buClr>
              <a:buSzPts val="1600"/>
              <a:buFont typeface="Arial"/>
              <a:buNone/>
              <a:defRPr sz="1600" b="0" i="0" u="none" strike="noStrike" cap="none">
                <a:solidFill>
                  <a:schemeClr val="dk1"/>
                </a:solidFill>
                <a:latin typeface="Quattrocento Sans"/>
                <a:ea typeface="Quattrocento Sans"/>
                <a:cs typeface="Quattrocento Sans"/>
                <a:sym typeface="Quattrocento Sans"/>
              </a:defRPr>
            </a:lvl1pPr>
            <a:lvl2pPr marR="0" lvl="1" algn="l" rtl="0">
              <a:lnSpc>
                <a:spcPct val="110000"/>
              </a:lnSpc>
              <a:spcBef>
                <a:spcPts val="600"/>
              </a:spcBef>
              <a:spcAft>
                <a:spcPts val="0"/>
              </a:spcAft>
              <a:buClr>
                <a:schemeClr val="dk1"/>
              </a:buClr>
              <a:buSzPts val="2400"/>
              <a:buFont typeface="Arial"/>
              <a:buChar char="•"/>
              <a:defRPr sz="2400" b="0" i="0" u="none" strike="noStrike" cap="none">
                <a:solidFill>
                  <a:schemeClr val="dk1"/>
                </a:solidFill>
                <a:latin typeface="Quattrocento Sans"/>
                <a:ea typeface="Quattrocento Sans"/>
                <a:cs typeface="Quattrocento Sans"/>
                <a:sym typeface="Quattrocento Sans"/>
              </a:defRPr>
            </a:lvl2pPr>
            <a:lvl3pPr marR="0" lvl="2" algn="l" rtl="0">
              <a:lnSpc>
                <a:spcPct val="110000"/>
              </a:lnSpc>
              <a:spcBef>
                <a:spcPts val="6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3pPr>
            <a:lvl4pPr marR="0" lvl="3" algn="l" rtl="0">
              <a:lnSpc>
                <a:spcPct val="110000"/>
              </a:lnSpc>
              <a:spcBef>
                <a:spcPts val="6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4pPr>
            <a:lvl5pPr marR="0" lvl="4" algn="l" rtl="0">
              <a:lnSpc>
                <a:spcPct val="110000"/>
              </a:lnSpc>
              <a:spcBef>
                <a:spcPts val="6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5pPr>
            <a:lvl6pPr marR="0" lvl="5" algn="l" rtl="0">
              <a:lnSpc>
                <a:spcPct val="90000"/>
              </a:lnSpc>
              <a:spcBef>
                <a:spcPts val="6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152" name="Google Shape;152;p31"/>
          <p:cNvSpPr txBox="1">
            <a:spLocks noGrp="1"/>
          </p:cNvSpPr>
          <p:nvPr>
            <p:ph type="body" idx="6"/>
          </p:nvPr>
        </p:nvSpPr>
        <p:spPr>
          <a:xfrm>
            <a:off x="3353409" y="3083058"/>
            <a:ext cx="2810686" cy="3103731"/>
          </a:xfrm>
          <a:prstGeom prst="rect">
            <a:avLst/>
          </a:prstGeom>
          <a:solidFill>
            <a:schemeClr val="dk2"/>
          </a:solidFill>
          <a:ln>
            <a:noFill/>
          </a:ln>
        </p:spPr>
        <p:txBody>
          <a:bodyPr spcFirstLastPara="1" wrap="square" lIns="91425" tIns="45700" rIns="91425" bIns="45700" anchor="t" anchorCtr="0">
            <a:noAutofit/>
          </a:bodyPr>
          <a:lstStyle>
            <a:lvl1pPr marL="457200" lvl="0" indent="-355600" algn="l">
              <a:lnSpc>
                <a:spcPct val="110000"/>
              </a:lnSpc>
              <a:spcBef>
                <a:spcPts val="1000"/>
              </a:spcBef>
              <a:spcAft>
                <a:spcPts val="0"/>
              </a:spcAft>
              <a:buClr>
                <a:schemeClr val="lt1"/>
              </a:buClr>
              <a:buSzPts val="2000"/>
              <a:buFont typeface="Arial"/>
              <a:buChar char="•"/>
              <a:defRPr sz="2000">
                <a:solidFill>
                  <a:schemeClr val="lt1"/>
                </a:solidFill>
              </a:defRPr>
            </a:lvl1pPr>
            <a:lvl2pPr marL="914400" lvl="1" indent="-381000" algn="l">
              <a:lnSpc>
                <a:spcPct val="110000"/>
              </a:lnSpc>
              <a:spcBef>
                <a:spcPts val="600"/>
              </a:spcBef>
              <a:spcAft>
                <a:spcPts val="0"/>
              </a:spcAft>
              <a:buClr>
                <a:schemeClr val="dk1"/>
              </a:buClr>
              <a:buSzPts val="2400"/>
              <a:buFont typeface="Arial"/>
              <a:buChar char="•"/>
              <a:defRPr/>
            </a:lvl2pPr>
            <a:lvl3pPr marL="1371600" lvl="2" indent="-355600" algn="l">
              <a:lnSpc>
                <a:spcPct val="110000"/>
              </a:lnSpc>
              <a:spcBef>
                <a:spcPts val="600"/>
              </a:spcBef>
              <a:spcAft>
                <a:spcPts val="0"/>
              </a:spcAft>
              <a:buClr>
                <a:schemeClr val="dk1"/>
              </a:buClr>
              <a:buSzPts val="2000"/>
              <a:buFont typeface="Arial"/>
              <a:buChar char="•"/>
              <a:defRPr/>
            </a:lvl3pPr>
            <a:lvl4pPr marL="1828800" lvl="3" indent="-342900" algn="l">
              <a:lnSpc>
                <a:spcPct val="110000"/>
              </a:lnSpc>
              <a:spcBef>
                <a:spcPts val="600"/>
              </a:spcBef>
              <a:spcAft>
                <a:spcPts val="0"/>
              </a:spcAft>
              <a:buClr>
                <a:schemeClr val="dk1"/>
              </a:buClr>
              <a:buSzPts val="1800"/>
              <a:buFont typeface="Arial"/>
              <a:buChar char="•"/>
              <a:defRPr/>
            </a:lvl4pPr>
            <a:lvl5pPr marL="2286000" lvl="4" indent="-342900" algn="l">
              <a:lnSpc>
                <a:spcPct val="110000"/>
              </a:lnSpc>
              <a:spcBef>
                <a:spcPts val="600"/>
              </a:spcBef>
              <a:spcAft>
                <a:spcPts val="0"/>
              </a:spcAft>
              <a:buClr>
                <a:schemeClr val="dk1"/>
              </a:buClr>
              <a:buSzPts val="1800"/>
              <a:buFont typeface="Arial"/>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3" name="Google Shape;153;p31"/>
          <p:cNvSpPr>
            <a:spLocks noGrp="1"/>
          </p:cNvSpPr>
          <p:nvPr>
            <p:ph type="pic" idx="7"/>
          </p:nvPr>
        </p:nvSpPr>
        <p:spPr>
          <a:xfrm>
            <a:off x="6278193" y="1955935"/>
            <a:ext cx="2810686" cy="1127125"/>
          </a:xfrm>
          <a:prstGeom prst="rect">
            <a:avLst/>
          </a:prstGeom>
          <a:noFill/>
          <a:ln>
            <a:noFill/>
          </a:ln>
        </p:spPr>
        <p:txBody>
          <a:bodyPr spcFirstLastPara="1" wrap="square" lIns="91425" tIns="45700" rIns="91425" bIns="45700" anchor="t" anchorCtr="0">
            <a:noAutofit/>
          </a:bodyPr>
          <a:lstStyle>
            <a:lvl1pPr marR="0" lvl="0" algn="l" rtl="0">
              <a:lnSpc>
                <a:spcPct val="110000"/>
              </a:lnSpc>
              <a:spcBef>
                <a:spcPts val="1000"/>
              </a:spcBef>
              <a:spcAft>
                <a:spcPts val="0"/>
              </a:spcAft>
              <a:buClr>
                <a:schemeClr val="dk1"/>
              </a:buClr>
              <a:buSzPts val="1600"/>
              <a:buFont typeface="Arial"/>
              <a:buNone/>
              <a:defRPr sz="1600" b="0" i="0" u="none" strike="noStrike" cap="none">
                <a:solidFill>
                  <a:schemeClr val="dk1"/>
                </a:solidFill>
                <a:latin typeface="Quattrocento Sans"/>
                <a:ea typeface="Quattrocento Sans"/>
                <a:cs typeface="Quattrocento Sans"/>
                <a:sym typeface="Quattrocento Sans"/>
              </a:defRPr>
            </a:lvl1pPr>
            <a:lvl2pPr marR="0" lvl="1" algn="l" rtl="0">
              <a:lnSpc>
                <a:spcPct val="110000"/>
              </a:lnSpc>
              <a:spcBef>
                <a:spcPts val="600"/>
              </a:spcBef>
              <a:spcAft>
                <a:spcPts val="0"/>
              </a:spcAft>
              <a:buClr>
                <a:schemeClr val="dk1"/>
              </a:buClr>
              <a:buSzPts val="2400"/>
              <a:buFont typeface="Arial"/>
              <a:buChar char="•"/>
              <a:defRPr sz="2400" b="0" i="0" u="none" strike="noStrike" cap="none">
                <a:solidFill>
                  <a:schemeClr val="dk1"/>
                </a:solidFill>
                <a:latin typeface="Quattrocento Sans"/>
                <a:ea typeface="Quattrocento Sans"/>
                <a:cs typeface="Quattrocento Sans"/>
                <a:sym typeface="Quattrocento Sans"/>
              </a:defRPr>
            </a:lvl2pPr>
            <a:lvl3pPr marR="0" lvl="2" algn="l" rtl="0">
              <a:lnSpc>
                <a:spcPct val="110000"/>
              </a:lnSpc>
              <a:spcBef>
                <a:spcPts val="6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3pPr>
            <a:lvl4pPr marR="0" lvl="3" algn="l" rtl="0">
              <a:lnSpc>
                <a:spcPct val="110000"/>
              </a:lnSpc>
              <a:spcBef>
                <a:spcPts val="6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4pPr>
            <a:lvl5pPr marR="0" lvl="4" algn="l" rtl="0">
              <a:lnSpc>
                <a:spcPct val="110000"/>
              </a:lnSpc>
              <a:spcBef>
                <a:spcPts val="6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5pPr>
            <a:lvl6pPr marR="0" lvl="5" algn="l" rtl="0">
              <a:lnSpc>
                <a:spcPct val="90000"/>
              </a:lnSpc>
              <a:spcBef>
                <a:spcPts val="6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154" name="Google Shape;154;p31"/>
          <p:cNvSpPr txBox="1">
            <a:spLocks noGrp="1"/>
          </p:cNvSpPr>
          <p:nvPr>
            <p:ph type="body" idx="8"/>
          </p:nvPr>
        </p:nvSpPr>
        <p:spPr>
          <a:xfrm>
            <a:off x="6278193" y="3083059"/>
            <a:ext cx="2810686" cy="3103731"/>
          </a:xfrm>
          <a:prstGeom prst="rect">
            <a:avLst/>
          </a:prstGeom>
          <a:solidFill>
            <a:schemeClr val="accent6"/>
          </a:solidFill>
          <a:ln>
            <a:noFill/>
          </a:ln>
        </p:spPr>
        <p:txBody>
          <a:bodyPr spcFirstLastPara="1" wrap="square" lIns="91425" tIns="45700" rIns="91425" bIns="45700" anchor="t" anchorCtr="0">
            <a:noAutofit/>
          </a:bodyPr>
          <a:lstStyle>
            <a:lvl1pPr marL="457200" lvl="0" indent="-355600" algn="l">
              <a:lnSpc>
                <a:spcPct val="110000"/>
              </a:lnSpc>
              <a:spcBef>
                <a:spcPts val="1000"/>
              </a:spcBef>
              <a:spcAft>
                <a:spcPts val="0"/>
              </a:spcAft>
              <a:buClr>
                <a:schemeClr val="lt1"/>
              </a:buClr>
              <a:buSzPts val="2000"/>
              <a:buFont typeface="Arial"/>
              <a:buChar char="•"/>
              <a:defRPr sz="2000">
                <a:solidFill>
                  <a:schemeClr val="lt1"/>
                </a:solidFill>
              </a:defRPr>
            </a:lvl1pPr>
            <a:lvl2pPr marL="914400" lvl="1" indent="-381000" algn="l">
              <a:lnSpc>
                <a:spcPct val="110000"/>
              </a:lnSpc>
              <a:spcBef>
                <a:spcPts val="600"/>
              </a:spcBef>
              <a:spcAft>
                <a:spcPts val="0"/>
              </a:spcAft>
              <a:buClr>
                <a:schemeClr val="dk1"/>
              </a:buClr>
              <a:buSzPts val="2400"/>
              <a:buFont typeface="Arial"/>
              <a:buChar char="•"/>
              <a:defRPr/>
            </a:lvl2pPr>
            <a:lvl3pPr marL="1371600" lvl="2" indent="-355600" algn="l">
              <a:lnSpc>
                <a:spcPct val="110000"/>
              </a:lnSpc>
              <a:spcBef>
                <a:spcPts val="600"/>
              </a:spcBef>
              <a:spcAft>
                <a:spcPts val="0"/>
              </a:spcAft>
              <a:buClr>
                <a:schemeClr val="dk1"/>
              </a:buClr>
              <a:buSzPts val="2000"/>
              <a:buFont typeface="Arial"/>
              <a:buChar char="•"/>
              <a:defRPr/>
            </a:lvl3pPr>
            <a:lvl4pPr marL="1828800" lvl="3" indent="-342900" algn="l">
              <a:lnSpc>
                <a:spcPct val="110000"/>
              </a:lnSpc>
              <a:spcBef>
                <a:spcPts val="600"/>
              </a:spcBef>
              <a:spcAft>
                <a:spcPts val="0"/>
              </a:spcAft>
              <a:buClr>
                <a:schemeClr val="dk1"/>
              </a:buClr>
              <a:buSzPts val="1800"/>
              <a:buFont typeface="Arial"/>
              <a:buChar char="•"/>
              <a:defRPr/>
            </a:lvl4pPr>
            <a:lvl5pPr marL="2286000" lvl="4" indent="-342900" algn="l">
              <a:lnSpc>
                <a:spcPct val="110000"/>
              </a:lnSpc>
              <a:spcBef>
                <a:spcPts val="600"/>
              </a:spcBef>
              <a:spcAft>
                <a:spcPts val="0"/>
              </a:spcAft>
              <a:buClr>
                <a:schemeClr val="dk1"/>
              </a:buClr>
              <a:buSzPts val="1800"/>
              <a:buFont typeface="Arial"/>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5" name="Google Shape;155;p31"/>
          <p:cNvSpPr>
            <a:spLocks noGrp="1"/>
          </p:cNvSpPr>
          <p:nvPr>
            <p:ph type="pic" idx="9"/>
          </p:nvPr>
        </p:nvSpPr>
        <p:spPr>
          <a:xfrm>
            <a:off x="9202977" y="1955934"/>
            <a:ext cx="2810686" cy="1127125"/>
          </a:xfrm>
          <a:prstGeom prst="rect">
            <a:avLst/>
          </a:prstGeom>
          <a:noFill/>
          <a:ln>
            <a:noFill/>
          </a:ln>
        </p:spPr>
        <p:txBody>
          <a:bodyPr spcFirstLastPara="1" wrap="square" lIns="91425" tIns="45700" rIns="91425" bIns="45700" anchor="t" anchorCtr="0">
            <a:noAutofit/>
          </a:bodyPr>
          <a:lstStyle>
            <a:lvl1pPr marR="0" lvl="0" algn="l" rtl="0">
              <a:lnSpc>
                <a:spcPct val="110000"/>
              </a:lnSpc>
              <a:spcBef>
                <a:spcPts val="1000"/>
              </a:spcBef>
              <a:spcAft>
                <a:spcPts val="0"/>
              </a:spcAft>
              <a:buClr>
                <a:schemeClr val="dk1"/>
              </a:buClr>
              <a:buSzPts val="1600"/>
              <a:buFont typeface="Arial"/>
              <a:buNone/>
              <a:defRPr sz="1600" b="0" i="0" u="none" strike="noStrike" cap="none">
                <a:solidFill>
                  <a:schemeClr val="dk1"/>
                </a:solidFill>
                <a:latin typeface="Quattrocento Sans"/>
                <a:ea typeface="Quattrocento Sans"/>
                <a:cs typeface="Quattrocento Sans"/>
                <a:sym typeface="Quattrocento Sans"/>
              </a:defRPr>
            </a:lvl1pPr>
            <a:lvl2pPr marR="0" lvl="1" algn="l" rtl="0">
              <a:lnSpc>
                <a:spcPct val="110000"/>
              </a:lnSpc>
              <a:spcBef>
                <a:spcPts val="600"/>
              </a:spcBef>
              <a:spcAft>
                <a:spcPts val="0"/>
              </a:spcAft>
              <a:buClr>
                <a:schemeClr val="dk1"/>
              </a:buClr>
              <a:buSzPts val="2400"/>
              <a:buFont typeface="Arial"/>
              <a:buChar char="•"/>
              <a:defRPr sz="2400" b="0" i="0" u="none" strike="noStrike" cap="none">
                <a:solidFill>
                  <a:schemeClr val="dk1"/>
                </a:solidFill>
                <a:latin typeface="Quattrocento Sans"/>
                <a:ea typeface="Quattrocento Sans"/>
                <a:cs typeface="Quattrocento Sans"/>
                <a:sym typeface="Quattrocento Sans"/>
              </a:defRPr>
            </a:lvl2pPr>
            <a:lvl3pPr marR="0" lvl="2" algn="l" rtl="0">
              <a:lnSpc>
                <a:spcPct val="110000"/>
              </a:lnSpc>
              <a:spcBef>
                <a:spcPts val="6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3pPr>
            <a:lvl4pPr marR="0" lvl="3" algn="l" rtl="0">
              <a:lnSpc>
                <a:spcPct val="110000"/>
              </a:lnSpc>
              <a:spcBef>
                <a:spcPts val="6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4pPr>
            <a:lvl5pPr marR="0" lvl="4" algn="l" rtl="0">
              <a:lnSpc>
                <a:spcPct val="110000"/>
              </a:lnSpc>
              <a:spcBef>
                <a:spcPts val="6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5pPr>
            <a:lvl6pPr marR="0" lvl="5" algn="l" rtl="0">
              <a:lnSpc>
                <a:spcPct val="90000"/>
              </a:lnSpc>
              <a:spcBef>
                <a:spcPts val="6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156" name="Google Shape;156;p31"/>
          <p:cNvSpPr txBox="1">
            <a:spLocks noGrp="1"/>
          </p:cNvSpPr>
          <p:nvPr>
            <p:ph type="body" idx="13"/>
          </p:nvPr>
        </p:nvSpPr>
        <p:spPr>
          <a:xfrm>
            <a:off x="9202977" y="3083058"/>
            <a:ext cx="2810686" cy="3103731"/>
          </a:xfrm>
          <a:prstGeom prst="rect">
            <a:avLst/>
          </a:prstGeom>
          <a:solidFill>
            <a:srgbClr val="000C47"/>
          </a:solidFill>
          <a:ln>
            <a:noFill/>
          </a:ln>
        </p:spPr>
        <p:txBody>
          <a:bodyPr spcFirstLastPara="1" wrap="square" lIns="91425" tIns="45700" rIns="91425" bIns="45700" anchor="t" anchorCtr="0">
            <a:noAutofit/>
          </a:bodyPr>
          <a:lstStyle>
            <a:lvl1pPr marL="457200" lvl="0" indent="-355600" algn="l">
              <a:lnSpc>
                <a:spcPct val="110000"/>
              </a:lnSpc>
              <a:spcBef>
                <a:spcPts val="1000"/>
              </a:spcBef>
              <a:spcAft>
                <a:spcPts val="0"/>
              </a:spcAft>
              <a:buClr>
                <a:schemeClr val="lt1"/>
              </a:buClr>
              <a:buSzPts val="2000"/>
              <a:buFont typeface="Arial"/>
              <a:buChar char="•"/>
              <a:defRPr sz="2000">
                <a:solidFill>
                  <a:schemeClr val="lt1"/>
                </a:solidFill>
              </a:defRPr>
            </a:lvl1pPr>
            <a:lvl2pPr marL="914400" lvl="1" indent="-381000" algn="l">
              <a:lnSpc>
                <a:spcPct val="110000"/>
              </a:lnSpc>
              <a:spcBef>
                <a:spcPts val="600"/>
              </a:spcBef>
              <a:spcAft>
                <a:spcPts val="0"/>
              </a:spcAft>
              <a:buClr>
                <a:schemeClr val="dk1"/>
              </a:buClr>
              <a:buSzPts val="2400"/>
              <a:buFont typeface="Arial"/>
              <a:buChar char="•"/>
              <a:defRPr/>
            </a:lvl2pPr>
            <a:lvl3pPr marL="1371600" lvl="2" indent="-355600" algn="l">
              <a:lnSpc>
                <a:spcPct val="110000"/>
              </a:lnSpc>
              <a:spcBef>
                <a:spcPts val="600"/>
              </a:spcBef>
              <a:spcAft>
                <a:spcPts val="0"/>
              </a:spcAft>
              <a:buClr>
                <a:schemeClr val="dk1"/>
              </a:buClr>
              <a:buSzPts val="2000"/>
              <a:buFont typeface="Arial"/>
              <a:buChar char="•"/>
              <a:defRPr/>
            </a:lvl3pPr>
            <a:lvl4pPr marL="1828800" lvl="3" indent="-342900" algn="l">
              <a:lnSpc>
                <a:spcPct val="110000"/>
              </a:lnSpc>
              <a:spcBef>
                <a:spcPts val="600"/>
              </a:spcBef>
              <a:spcAft>
                <a:spcPts val="0"/>
              </a:spcAft>
              <a:buClr>
                <a:schemeClr val="dk1"/>
              </a:buClr>
              <a:buSzPts val="1800"/>
              <a:buFont typeface="Arial"/>
              <a:buChar char="•"/>
              <a:defRPr/>
            </a:lvl4pPr>
            <a:lvl5pPr marL="2286000" lvl="4" indent="-342900" algn="l">
              <a:lnSpc>
                <a:spcPct val="110000"/>
              </a:lnSpc>
              <a:spcBef>
                <a:spcPts val="600"/>
              </a:spcBef>
              <a:spcAft>
                <a:spcPts val="0"/>
              </a:spcAft>
              <a:buClr>
                <a:schemeClr val="dk1"/>
              </a:buClr>
              <a:buSzPts val="1800"/>
              <a:buFont typeface="Arial"/>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6_Title/sub-title/teal">
  <p:cSld name="6_Title/sub-title/teal">
    <p:spTree>
      <p:nvGrpSpPr>
        <p:cNvPr id="1" name="Shape 157"/>
        <p:cNvGrpSpPr/>
        <p:nvPr/>
      </p:nvGrpSpPr>
      <p:grpSpPr>
        <a:xfrm>
          <a:off x="0" y="0"/>
          <a:ext cx="0" cy="0"/>
          <a:chOff x="0" y="0"/>
          <a:chExt cx="0" cy="0"/>
        </a:xfrm>
      </p:grpSpPr>
      <p:sp>
        <p:nvSpPr>
          <p:cNvPr id="158" name="Google Shape;158;p32"/>
          <p:cNvSpPr txBox="1">
            <a:spLocks noGrp="1"/>
          </p:cNvSpPr>
          <p:nvPr>
            <p:ph type="body" idx="1"/>
          </p:nvPr>
        </p:nvSpPr>
        <p:spPr>
          <a:xfrm>
            <a:off x="0" y="1"/>
            <a:ext cx="12192000" cy="1232898"/>
          </a:xfrm>
          <a:prstGeom prst="rect">
            <a:avLst/>
          </a:prstGeom>
          <a:noFill/>
          <a:ln>
            <a:noFill/>
          </a:ln>
        </p:spPr>
        <p:txBody>
          <a:bodyPr spcFirstLastPara="1" wrap="square" lIns="393175" tIns="393175" rIns="91425" bIns="91425" anchor="t" anchorCtr="0">
            <a:noAutofit/>
          </a:bodyPr>
          <a:lstStyle>
            <a:lvl1pPr marL="457200" lvl="0" indent="-228600" algn="l">
              <a:lnSpc>
                <a:spcPct val="110000"/>
              </a:lnSpc>
              <a:spcBef>
                <a:spcPts val="1000"/>
              </a:spcBef>
              <a:spcAft>
                <a:spcPts val="0"/>
              </a:spcAft>
              <a:buClr>
                <a:schemeClr val="accent1"/>
              </a:buClr>
              <a:buSzPts val="4400"/>
              <a:buNone/>
              <a:defRPr sz="4400">
                <a:solidFill>
                  <a:schemeClr val="accent1"/>
                </a:solidFill>
                <a:latin typeface="Quattrocento Sans"/>
                <a:ea typeface="Quattrocento Sans"/>
                <a:cs typeface="Quattrocento Sans"/>
                <a:sym typeface="Quattrocento Sans"/>
              </a:defRPr>
            </a:lvl1pPr>
            <a:lvl2pPr marL="914400" lvl="1" indent="-342900" algn="l">
              <a:lnSpc>
                <a:spcPct val="110000"/>
              </a:lnSpc>
              <a:spcBef>
                <a:spcPts val="600"/>
              </a:spcBef>
              <a:spcAft>
                <a:spcPts val="0"/>
              </a:spcAft>
              <a:buClr>
                <a:schemeClr val="dk1"/>
              </a:buClr>
              <a:buSzPts val="1800"/>
              <a:buChar char="•"/>
              <a:defRPr/>
            </a:lvl2pPr>
            <a:lvl3pPr marL="1371600" lvl="2" indent="-342900" algn="l">
              <a:lnSpc>
                <a:spcPct val="110000"/>
              </a:lnSpc>
              <a:spcBef>
                <a:spcPts val="600"/>
              </a:spcBef>
              <a:spcAft>
                <a:spcPts val="0"/>
              </a:spcAft>
              <a:buClr>
                <a:schemeClr val="dk1"/>
              </a:buClr>
              <a:buSzPts val="1800"/>
              <a:buChar char="•"/>
              <a:defRPr/>
            </a:lvl3pPr>
            <a:lvl4pPr marL="1828800" lvl="3" indent="-342900" algn="l">
              <a:lnSpc>
                <a:spcPct val="110000"/>
              </a:lnSpc>
              <a:spcBef>
                <a:spcPts val="600"/>
              </a:spcBef>
              <a:spcAft>
                <a:spcPts val="0"/>
              </a:spcAft>
              <a:buClr>
                <a:schemeClr val="dk1"/>
              </a:buClr>
              <a:buSzPts val="1800"/>
              <a:buChar char="•"/>
              <a:defRPr/>
            </a:lvl4pPr>
            <a:lvl5pPr marL="2286000" lvl="4" indent="-342900" algn="l">
              <a:lnSpc>
                <a:spcPct val="110000"/>
              </a:lnSpc>
              <a:spcBef>
                <a:spcPts val="600"/>
              </a:spcBef>
              <a:spcAft>
                <a:spcPts val="0"/>
              </a:spcAft>
              <a:buClr>
                <a:schemeClr val="dk1"/>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9" name="Google Shape;159;p32"/>
          <p:cNvSpPr txBox="1">
            <a:spLocks noGrp="1"/>
          </p:cNvSpPr>
          <p:nvPr>
            <p:ph type="body" idx="2"/>
          </p:nvPr>
        </p:nvSpPr>
        <p:spPr>
          <a:xfrm>
            <a:off x="0" y="1243014"/>
            <a:ext cx="12192000" cy="595514"/>
          </a:xfrm>
          <a:prstGeom prst="rect">
            <a:avLst/>
          </a:prstGeom>
          <a:noFill/>
          <a:ln>
            <a:noFill/>
          </a:ln>
        </p:spPr>
        <p:txBody>
          <a:bodyPr spcFirstLastPara="1" wrap="square" lIns="393175" tIns="45700" rIns="91425" bIns="91425" anchor="t" anchorCtr="0">
            <a:noAutofit/>
          </a:bodyPr>
          <a:lstStyle>
            <a:lvl1pPr marL="457200" lvl="0" indent="-228600" algn="l">
              <a:lnSpc>
                <a:spcPct val="110000"/>
              </a:lnSpc>
              <a:spcBef>
                <a:spcPts val="1000"/>
              </a:spcBef>
              <a:spcAft>
                <a:spcPts val="0"/>
              </a:spcAft>
              <a:buClr>
                <a:schemeClr val="dk1"/>
              </a:buClr>
              <a:buSzPts val="2800"/>
              <a:buNone/>
              <a:defRPr>
                <a:solidFill>
                  <a:schemeClr val="dk1"/>
                </a:solidFill>
                <a:latin typeface="Quattrocento Sans"/>
                <a:ea typeface="Quattrocento Sans"/>
                <a:cs typeface="Quattrocento Sans"/>
                <a:sym typeface="Quattrocento Sans"/>
              </a:defRPr>
            </a:lvl1pPr>
            <a:lvl2pPr marL="914400" lvl="1" indent="-228600" algn="l">
              <a:lnSpc>
                <a:spcPct val="110000"/>
              </a:lnSpc>
              <a:spcBef>
                <a:spcPts val="600"/>
              </a:spcBef>
              <a:spcAft>
                <a:spcPts val="0"/>
              </a:spcAft>
              <a:buClr>
                <a:schemeClr val="dk1"/>
              </a:buClr>
              <a:buSzPts val="2400"/>
              <a:buNone/>
              <a:defRPr/>
            </a:lvl2pPr>
            <a:lvl3pPr marL="1371600" lvl="2" indent="-342900" algn="l">
              <a:lnSpc>
                <a:spcPct val="110000"/>
              </a:lnSpc>
              <a:spcBef>
                <a:spcPts val="600"/>
              </a:spcBef>
              <a:spcAft>
                <a:spcPts val="0"/>
              </a:spcAft>
              <a:buClr>
                <a:schemeClr val="dk1"/>
              </a:buClr>
              <a:buSzPts val="1800"/>
              <a:buChar char="•"/>
              <a:defRPr/>
            </a:lvl3pPr>
            <a:lvl4pPr marL="1828800" lvl="3" indent="-342900" algn="l">
              <a:lnSpc>
                <a:spcPct val="110000"/>
              </a:lnSpc>
              <a:spcBef>
                <a:spcPts val="600"/>
              </a:spcBef>
              <a:spcAft>
                <a:spcPts val="0"/>
              </a:spcAft>
              <a:buClr>
                <a:schemeClr val="dk1"/>
              </a:buClr>
              <a:buSzPts val="1800"/>
              <a:buChar char="•"/>
              <a:defRPr/>
            </a:lvl4pPr>
            <a:lvl5pPr marL="2286000" lvl="4" indent="-342900" algn="l">
              <a:lnSpc>
                <a:spcPct val="110000"/>
              </a:lnSpc>
              <a:spcBef>
                <a:spcPts val="600"/>
              </a:spcBef>
              <a:spcAft>
                <a:spcPts val="0"/>
              </a:spcAft>
              <a:buClr>
                <a:schemeClr val="dk1"/>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0" name="Google Shape;160;p32"/>
          <p:cNvSpPr>
            <a:spLocks noGrp="1"/>
          </p:cNvSpPr>
          <p:nvPr>
            <p:ph type="pic" idx="3"/>
          </p:nvPr>
        </p:nvSpPr>
        <p:spPr>
          <a:xfrm>
            <a:off x="428625" y="1955935"/>
            <a:ext cx="2810686" cy="1127125"/>
          </a:xfrm>
          <a:prstGeom prst="rect">
            <a:avLst/>
          </a:prstGeom>
          <a:noFill/>
          <a:ln>
            <a:noFill/>
          </a:ln>
        </p:spPr>
        <p:txBody>
          <a:bodyPr spcFirstLastPara="1" wrap="square" lIns="91425" tIns="45700" rIns="91425" bIns="45700" anchor="t" anchorCtr="0">
            <a:noAutofit/>
          </a:bodyPr>
          <a:lstStyle>
            <a:lvl1pPr marR="0" lvl="0" algn="l" rtl="0">
              <a:lnSpc>
                <a:spcPct val="110000"/>
              </a:lnSpc>
              <a:spcBef>
                <a:spcPts val="1000"/>
              </a:spcBef>
              <a:spcAft>
                <a:spcPts val="0"/>
              </a:spcAft>
              <a:buClr>
                <a:schemeClr val="dk1"/>
              </a:buClr>
              <a:buSzPts val="1600"/>
              <a:buFont typeface="Arial"/>
              <a:buNone/>
              <a:defRPr sz="1600" b="0" i="0" u="none" strike="noStrike" cap="none">
                <a:solidFill>
                  <a:schemeClr val="dk1"/>
                </a:solidFill>
                <a:latin typeface="Quattrocento Sans"/>
                <a:ea typeface="Quattrocento Sans"/>
                <a:cs typeface="Quattrocento Sans"/>
                <a:sym typeface="Quattrocento Sans"/>
              </a:defRPr>
            </a:lvl1pPr>
            <a:lvl2pPr marR="0" lvl="1" algn="l" rtl="0">
              <a:lnSpc>
                <a:spcPct val="110000"/>
              </a:lnSpc>
              <a:spcBef>
                <a:spcPts val="600"/>
              </a:spcBef>
              <a:spcAft>
                <a:spcPts val="0"/>
              </a:spcAft>
              <a:buClr>
                <a:schemeClr val="dk1"/>
              </a:buClr>
              <a:buSzPts val="2400"/>
              <a:buFont typeface="Arial"/>
              <a:buChar char="•"/>
              <a:defRPr sz="2400" b="0" i="0" u="none" strike="noStrike" cap="none">
                <a:solidFill>
                  <a:schemeClr val="dk1"/>
                </a:solidFill>
                <a:latin typeface="Quattrocento Sans"/>
                <a:ea typeface="Quattrocento Sans"/>
                <a:cs typeface="Quattrocento Sans"/>
                <a:sym typeface="Quattrocento Sans"/>
              </a:defRPr>
            </a:lvl2pPr>
            <a:lvl3pPr marR="0" lvl="2" algn="l" rtl="0">
              <a:lnSpc>
                <a:spcPct val="110000"/>
              </a:lnSpc>
              <a:spcBef>
                <a:spcPts val="6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3pPr>
            <a:lvl4pPr marR="0" lvl="3" algn="l" rtl="0">
              <a:lnSpc>
                <a:spcPct val="110000"/>
              </a:lnSpc>
              <a:spcBef>
                <a:spcPts val="6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4pPr>
            <a:lvl5pPr marR="0" lvl="4" algn="l" rtl="0">
              <a:lnSpc>
                <a:spcPct val="110000"/>
              </a:lnSpc>
              <a:spcBef>
                <a:spcPts val="6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5pPr>
            <a:lvl6pPr marR="0" lvl="5" algn="l" rtl="0">
              <a:lnSpc>
                <a:spcPct val="90000"/>
              </a:lnSpc>
              <a:spcBef>
                <a:spcPts val="6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161" name="Google Shape;161;p32"/>
          <p:cNvSpPr txBox="1">
            <a:spLocks noGrp="1"/>
          </p:cNvSpPr>
          <p:nvPr>
            <p:ph type="body" idx="4"/>
          </p:nvPr>
        </p:nvSpPr>
        <p:spPr>
          <a:xfrm>
            <a:off x="428625" y="3083059"/>
            <a:ext cx="2810686" cy="3103731"/>
          </a:xfrm>
          <a:prstGeom prst="rect">
            <a:avLst/>
          </a:prstGeom>
          <a:solidFill>
            <a:schemeClr val="accent5"/>
          </a:solidFill>
          <a:ln>
            <a:noFill/>
          </a:ln>
        </p:spPr>
        <p:txBody>
          <a:bodyPr spcFirstLastPara="1" wrap="square" lIns="91425" tIns="45700" rIns="91425" bIns="45700" anchor="t" anchorCtr="0">
            <a:noAutofit/>
          </a:bodyPr>
          <a:lstStyle>
            <a:lvl1pPr marL="457200" lvl="0" indent="-355600" algn="l">
              <a:lnSpc>
                <a:spcPct val="110000"/>
              </a:lnSpc>
              <a:spcBef>
                <a:spcPts val="1000"/>
              </a:spcBef>
              <a:spcAft>
                <a:spcPts val="0"/>
              </a:spcAft>
              <a:buClr>
                <a:schemeClr val="lt1"/>
              </a:buClr>
              <a:buSzPts val="2000"/>
              <a:buFont typeface="Arial"/>
              <a:buChar char="•"/>
              <a:defRPr sz="2000">
                <a:solidFill>
                  <a:schemeClr val="lt1"/>
                </a:solidFill>
              </a:defRPr>
            </a:lvl1pPr>
            <a:lvl2pPr marL="914400" lvl="1" indent="-381000" algn="l">
              <a:lnSpc>
                <a:spcPct val="110000"/>
              </a:lnSpc>
              <a:spcBef>
                <a:spcPts val="600"/>
              </a:spcBef>
              <a:spcAft>
                <a:spcPts val="0"/>
              </a:spcAft>
              <a:buClr>
                <a:schemeClr val="dk1"/>
              </a:buClr>
              <a:buSzPts val="2400"/>
              <a:buFont typeface="Arial"/>
              <a:buChar char="•"/>
              <a:defRPr/>
            </a:lvl2pPr>
            <a:lvl3pPr marL="1371600" lvl="2" indent="-355600" algn="l">
              <a:lnSpc>
                <a:spcPct val="110000"/>
              </a:lnSpc>
              <a:spcBef>
                <a:spcPts val="600"/>
              </a:spcBef>
              <a:spcAft>
                <a:spcPts val="0"/>
              </a:spcAft>
              <a:buClr>
                <a:schemeClr val="dk1"/>
              </a:buClr>
              <a:buSzPts val="2000"/>
              <a:buFont typeface="Arial"/>
              <a:buChar char="•"/>
              <a:defRPr/>
            </a:lvl3pPr>
            <a:lvl4pPr marL="1828800" lvl="3" indent="-342900" algn="l">
              <a:lnSpc>
                <a:spcPct val="110000"/>
              </a:lnSpc>
              <a:spcBef>
                <a:spcPts val="600"/>
              </a:spcBef>
              <a:spcAft>
                <a:spcPts val="0"/>
              </a:spcAft>
              <a:buClr>
                <a:schemeClr val="dk1"/>
              </a:buClr>
              <a:buSzPts val="1800"/>
              <a:buFont typeface="Arial"/>
              <a:buChar char="•"/>
              <a:defRPr/>
            </a:lvl4pPr>
            <a:lvl5pPr marL="2286000" lvl="4" indent="-342900" algn="l">
              <a:lnSpc>
                <a:spcPct val="110000"/>
              </a:lnSpc>
              <a:spcBef>
                <a:spcPts val="600"/>
              </a:spcBef>
              <a:spcAft>
                <a:spcPts val="0"/>
              </a:spcAft>
              <a:buClr>
                <a:schemeClr val="dk1"/>
              </a:buClr>
              <a:buSzPts val="1800"/>
              <a:buFont typeface="Arial"/>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2" name="Google Shape;162;p32"/>
          <p:cNvSpPr>
            <a:spLocks noGrp="1"/>
          </p:cNvSpPr>
          <p:nvPr>
            <p:ph type="pic" idx="5"/>
          </p:nvPr>
        </p:nvSpPr>
        <p:spPr>
          <a:xfrm>
            <a:off x="3353409" y="1955934"/>
            <a:ext cx="2810686" cy="1127125"/>
          </a:xfrm>
          <a:prstGeom prst="rect">
            <a:avLst/>
          </a:prstGeom>
          <a:noFill/>
          <a:ln>
            <a:noFill/>
          </a:ln>
        </p:spPr>
        <p:txBody>
          <a:bodyPr spcFirstLastPara="1" wrap="square" lIns="91425" tIns="45700" rIns="91425" bIns="45700" anchor="t" anchorCtr="0">
            <a:noAutofit/>
          </a:bodyPr>
          <a:lstStyle>
            <a:lvl1pPr marR="0" lvl="0" algn="l" rtl="0">
              <a:lnSpc>
                <a:spcPct val="110000"/>
              </a:lnSpc>
              <a:spcBef>
                <a:spcPts val="1000"/>
              </a:spcBef>
              <a:spcAft>
                <a:spcPts val="0"/>
              </a:spcAft>
              <a:buClr>
                <a:schemeClr val="dk1"/>
              </a:buClr>
              <a:buSzPts val="1600"/>
              <a:buFont typeface="Arial"/>
              <a:buNone/>
              <a:defRPr sz="1600" b="0" i="0" u="none" strike="noStrike" cap="none">
                <a:solidFill>
                  <a:schemeClr val="dk1"/>
                </a:solidFill>
                <a:latin typeface="Quattrocento Sans"/>
                <a:ea typeface="Quattrocento Sans"/>
                <a:cs typeface="Quattrocento Sans"/>
                <a:sym typeface="Quattrocento Sans"/>
              </a:defRPr>
            </a:lvl1pPr>
            <a:lvl2pPr marR="0" lvl="1" algn="l" rtl="0">
              <a:lnSpc>
                <a:spcPct val="110000"/>
              </a:lnSpc>
              <a:spcBef>
                <a:spcPts val="600"/>
              </a:spcBef>
              <a:spcAft>
                <a:spcPts val="0"/>
              </a:spcAft>
              <a:buClr>
                <a:schemeClr val="dk1"/>
              </a:buClr>
              <a:buSzPts val="2400"/>
              <a:buFont typeface="Arial"/>
              <a:buChar char="•"/>
              <a:defRPr sz="2400" b="0" i="0" u="none" strike="noStrike" cap="none">
                <a:solidFill>
                  <a:schemeClr val="dk1"/>
                </a:solidFill>
                <a:latin typeface="Quattrocento Sans"/>
                <a:ea typeface="Quattrocento Sans"/>
                <a:cs typeface="Quattrocento Sans"/>
                <a:sym typeface="Quattrocento Sans"/>
              </a:defRPr>
            </a:lvl2pPr>
            <a:lvl3pPr marR="0" lvl="2" algn="l" rtl="0">
              <a:lnSpc>
                <a:spcPct val="110000"/>
              </a:lnSpc>
              <a:spcBef>
                <a:spcPts val="6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3pPr>
            <a:lvl4pPr marR="0" lvl="3" algn="l" rtl="0">
              <a:lnSpc>
                <a:spcPct val="110000"/>
              </a:lnSpc>
              <a:spcBef>
                <a:spcPts val="6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4pPr>
            <a:lvl5pPr marR="0" lvl="4" algn="l" rtl="0">
              <a:lnSpc>
                <a:spcPct val="110000"/>
              </a:lnSpc>
              <a:spcBef>
                <a:spcPts val="6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5pPr>
            <a:lvl6pPr marR="0" lvl="5" algn="l" rtl="0">
              <a:lnSpc>
                <a:spcPct val="90000"/>
              </a:lnSpc>
              <a:spcBef>
                <a:spcPts val="6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163" name="Google Shape;163;p32"/>
          <p:cNvSpPr txBox="1">
            <a:spLocks noGrp="1"/>
          </p:cNvSpPr>
          <p:nvPr>
            <p:ph type="body" idx="6"/>
          </p:nvPr>
        </p:nvSpPr>
        <p:spPr>
          <a:xfrm>
            <a:off x="3353409" y="3083058"/>
            <a:ext cx="2810686" cy="3103731"/>
          </a:xfrm>
          <a:prstGeom prst="rect">
            <a:avLst/>
          </a:prstGeom>
          <a:solidFill>
            <a:schemeClr val="dk2"/>
          </a:solidFill>
          <a:ln>
            <a:noFill/>
          </a:ln>
        </p:spPr>
        <p:txBody>
          <a:bodyPr spcFirstLastPara="1" wrap="square" lIns="91425" tIns="45700" rIns="91425" bIns="45700" anchor="t" anchorCtr="0">
            <a:noAutofit/>
          </a:bodyPr>
          <a:lstStyle>
            <a:lvl1pPr marL="457200" lvl="0" indent="-355600" algn="l">
              <a:lnSpc>
                <a:spcPct val="110000"/>
              </a:lnSpc>
              <a:spcBef>
                <a:spcPts val="1000"/>
              </a:spcBef>
              <a:spcAft>
                <a:spcPts val="0"/>
              </a:spcAft>
              <a:buClr>
                <a:schemeClr val="lt1"/>
              </a:buClr>
              <a:buSzPts val="2000"/>
              <a:buFont typeface="Arial"/>
              <a:buChar char="•"/>
              <a:defRPr sz="2000">
                <a:solidFill>
                  <a:schemeClr val="lt1"/>
                </a:solidFill>
              </a:defRPr>
            </a:lvl1pPr>
            <a:lvl2pPr marL="914400" lvl="1" indent="-381000" algn="l">
              <a:lnSpc>
                <a:spcPct val="110000"/>
              </a:lnSpc>
              <a:spcBef>
                <a:spcPts val="600"/>
              </a:spcBef>
              <a:spcAft>
                <a:spcPts val="0"/>
              </a:spcAft>
              <a:buClr>
                <a:schemeClr val="dk1"/>
              </a:buClr>
              <a:buSzPts val="2400"/>
              <a:buFont typeface="Arial"/>
              <a:buChar char="•"/>
              <a:defRPr/>
            </a:lvl2pPr>
            <a:lvl3pPr marL="1371600" lvl="2" indent="-355600" algn="l">
              <a:lnSpc>
                <a:spcPct val="110000"/>
              </a:lnSpc>
              <a:spcBef>
                <a:spcPts val="600"/>
              </a:spcBef>
              <a:spcAft>
                <a:spcPts val="0"/>
              </a:spcAft>
              <a:buClr>
                <a:schemeClr val="dk1"/>
              </a:buClr>
              <a:buSzPts val="2000"/>
              <a:buFont typeface="Arial"/>
              <a:buChar char="•"/>
              <a:defRPr/>
            </a:lvl3pPr>
            <a:lvl4pPr marL="1828800" lvl="3" indent="-342900" algn="l">
              <a:lnSpc>
                <a:spcPct val="110000"/>
              </a:lnSpc>
              <a:spcBef>
                <a:spcPts val="600"/>
              </a:spcBef>
              <a:spcAft>
                <a:spcPts val="0"/>
              </a:spcAft>
              <a:buClr>
                <a:schemeClr val="dk1"/>
              </a:buClr>
              <a:buSzPts val="1800"/>
              <a:buFont typeface="Arial"/>
              <a:buChar char="•"/>
              <a:defRPr/>
            </a:lvl4pPr>
            <a:lvl5pPr marL="2286000" lvl="4" indent="-342900" algn="l">
              <a:lnSpc>
                <a:spcPct val="110000"/>
              </a:lnSpc>
              <a:spcBef>
                <a:spcPts val="600"/>
              </a:spcBef>
              <a:spcAft>
                <a:spcPts val="0"/>
              </a:spcAft>
              <a:buClr>
                <a:schemeClr val="dk1"/>
              </a:buClr>
              <a:buSzPts val="1800"/>
              <a:buFont typeface="Arial"/>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4" name="Google Shape;164;p32"/>
          <p:cNvSpPr>
            <a:spLocks noGrp="1"/>
          </p:cNvSpPr>
          <p:nvPr>
            <p:ph type="pic" idx="7"/>
          </p:nvPr>
        </p:nvSpPr>
        <p:spPr>
          <a:xfrm>
            <a:off x="6278193" y="1955935"/>
            <a:ext cx="2810686" cy="1127125"/>
          </a:xfrm>
          <a:prstGeom prst="rect">
            <a:avLst/>
          </a:prstGeom>
          <a:noFill/>
          <a:ln>
            <a:noFill/>
          </a:ln>
        </p:spPr>
        <p:txBody>
          <a:bodyPr spcFirstLastPara="1" wrap="square" lIns="91425" tIns="45700" rIns="91425" bIns="45700" anchor="t" anchorCtr="0">
            <a:noAutofit/>
          </a:bodyPr>
          <a:lstStyle>
            <a:lvl1pPr marR="0" lvl="0" algn="l" rtl="0">
              <a:lnSpc>
                <a:spcPct val="110000"/>
              </a:lnSpc>
              <a:spcBef>
                <a:spcPts val="1000"/>
              </a:spcBef>
              <a:spcAft>
                <a:spcPts val="0"/>
              </a:spcAft>
              <a:buClr>
                <a:schemeClr val="dk1"/>
              </a:buClr>
              <a:buSzPts val="1600"/>
              <a:buFont typeface="Arial"/>
              <a:buNone/>
              <a:defRPr sz="1600" b="0" i="0" u="none" strike="noStrike" cap="none">
                <a:solidFill>
                  <a:schemeClr val="dk1"/>
                </a:solidFill>
                <a:latin typeface="Quattrocento Sans"/>
                <a:ea typeface="Quattrocento Sans"/>
                <a:cs typeface="Quattrocento Sans"/>
                <a:sym typeface="Quattrocento Sans"/>
              </a:defRPr>
            </a:lvl1pPr>
            <a:lvl2pPr marR="0" lvl="1" algn="l" rtl="0">
              <a:lnSpc>
                <a:spcPct val="110000"/>
              </a:lnSpc>
              <a:spcBef>
                <a:spcPts val="600"/>
              </a:spcBef>
              <a:spcAft>
                <a:spcPts val="0"/>
              </a:spcAft>
              <a:buClr>
                <a:schemeClr val="dk1"/>
              </a:buClr>
              <a:buSzPts val="2400"/>
              <a:buFont typeface="Arial"/>
              <a:buChar char="•"/>
              <a:defRPr sz="2400" b="0" i="0" u="none" strike="noStrike" cap="none">
                <a:solidFill>
                  <a:schemeClr val="dk1"/>
                </a:solidFill>
                <a:latin typeface="Quattrocento Sans"/>
                <a:ea typeface="Quattrocento Sans"/>
                <a:cs typeface="Quattrocento Sans"/>
                <a:sym typeface="Quattrocento Sans"/>
              </a:defRPr>
            </a:lvl2pPr>
            <a:lvl3pPr marR="0" lvl="2" algn="l" rtl="0">
              <a:lnSpc>
                <a:spcPct val="110000"/>
              </a:lnSpc>
              <a:spcBef>
                <a:spcPts val="6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3pPr>
            <a:lvl4pPr marR="0" lvl="3" algn="l" rtl="0">
              <a:lnSpc>
                <a:spcPct val="110000"/>
              </a:lnSpc>
              <a:spcBef>
                <a:spcPts val="6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4pPr>
            <a:lvl5pPr marR="0" lvl="4" algn="l" rtl="0">
              <a:lnSpc>
                <a:spcPct val="110000"/>
              </a:lnSpc>
              <a:spcBef>
                <a:spcPts val="6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5pPr>
            <a:lvl6pPr marR="0" lvl="5" algn="l" rtl="0">
              <a:lnSpc>
                <a:spcPct val="90000"/>
              </a:lnSpc>
              <a:spcBef>
                <a:spcPts val="6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165" name="Google Shape;165;p32"/>
          <p:cNvSpPr txBox="1">
            <a:spLocks noGrp="1"/>
          </p:cNvSpPr>
          <p:nvPr>
            <p:ph type="body" idx="8"/>
          </p:nvPr>
        </p:nvSpPr>
        <p:spPr>
          <a:xfrm>
            <a:off x="6278193" y="3083059"/>
            <a:ext cx="2810686" cy="3103731"/>
          </a:xfrm>
          <a:prstGeom prst="rect">
            <a:avLst/>
          </a:prstGeom>
          <a:solidFill>
            <a:schemeClr val="accent6"/>
          </a:solidFill>
          <a:ln>
            <a:noFill/>
          </a:ln>
        </p:spPr>
        <p:txBody>
          <a:bodyPr spcFirstLastPara="1" wrap="square" lIns="91425" tIns="45700" rIns="91425" bIns="45700" anchor="t" anchorCtr="0">
            <a:noAutofit/>
          </a:bodyPr>
          <a:lstStyle>
            <a:lvl1pPr marL="457200" lvl="0" indent="-355600" algn="l">
              <a:lnSpc>
                <a:spcPct val="110000"/>
              </a:lnSpc>
              <a:spcBef>
                <a:spcPts val="1000"/>
              </a:spcBef>
              <a:spcAft>
                <a:spcPts val="0"/>
              </a:spcAft>
              <a:buClr>
                <a:schemeClr val="lt1"/>
              </a:buClr>
              <a:buSzPts val="2000"/>
              <a:buFont typeface="Arial"/>
              <a:buChar char="•"/>
              <a:defRPr sz="2000">
                <a:solidFill>
                  <a:schemeClr val="lt1"/>
                </a:solidFill>
              </a:defRPr>
            </a:lvl1pPr>
            <a:lvl2pPr marL="914400" lvl="1" indent="-381000" algn="l">
              <a:lnSpc>
                <a:spcPct val="110000"/>
              </a:lnSpc>
              <a:spcBef>
                <a:spcPts val="600"/>
              </a:spcBef>
              <a:spcAft>
                <a:spcPts val="0"/>
              </a:spcAft>
              <a:buClr>
                <a:schemeClr val="dk1"/>
              </a:buClr>
              <a:buSzPts val="2400"/>
              <a:buFont typeface="Arial"/>
              <a:buChar char="•"/>
              <a:defRPr/>
            </a:lvl2pPr>
            <a:lvl3pPr marL="1371600" lvl="2" indent="-355600" algn="l">
              <a:lnSpc>
                <a:spcPct val="110000"/>
              </a:lnSpc>
              <a:spcBef>
                <a:spcPts val="600"/>
              </a:spcBef>
              <a:spcAft>
                <a:spcPts val="0"/>
              </a:spcAft>
              <a:buClr>
                <a:schemeClr val="dk1"/>
              </a:buClr>
              <a:buSzPts val="2000"/>
              <a:buFont typeface="Arial"/>
              <a:buChar char="•"/>
              <a:defRPr/>
            </a:lvl3pPr>
            <a:lvl4pPr marL="1828800" lvl="3" indent="-342900" algn="l">
              <a:lnSpc>
                <a:spcPct val="110000"/>
              </a:lnSpc>
              <a:spcBef>
                <a:spcPts val="600"/>
              </a:spcBef>
              <a:spcAft>
                <a:spcPts val="0"/>
              </a:spcAft>
              <a:buClr>
                <a:schemeClr val="dk1"/>
              </a:buClr>
              <a:buSzPts val="1800"/>
              <a:buFont typeface="Arial"/>
              <a:buChar char="•"/>
              <a:defRPr/>
            </a:lvl4pPr>
            <a:lvl5pPr marL="2286000" lvl="4" indent="-342900" algn="l">
              <a:lnSpc>
                <a:spcPct val="110000"/>
              </a:lnSpc>
              <a:spcBef>
                <a:spcPts val="600"/>
              </a:spcBef>
              <a:spcAft>
                <a:spcPts val="0"/>
              </a:spcAft>
              <a:buClr>
                <a:schemeClr val="dk1"/>
              </a:buClr>
              <a:buSzPts val="1800"/>
              <a:buFont typeface="Arial"/>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6" name="Google Shape;166;p32"/>
          <p:cNvSpPr>
            <a:spLocks noGrp="1"/>
          </p:cNvSpPr>
          <p:nvPr>
            <p:ph type="pic" idx="9"/>
          </p:nvPr>
        </p:nvSpPr>
        <p:spPr>
          <a:xfrm>
            <a:off x="9202977" y="1955934"/>
            <a:ext cx="2810686" cy="1127125"/>
          </a:xfrm>
          <a:prstGeom prst="rect">
            <a:avLst/>
          </a:prstGeom>
          <a:noFill/>
          <a:ln>
            <a:noFill/>
          </a:ln>
        </p:spPr>
        <p:txBody>
          <a:bodyPr spcFirstLastPara="1" wrap="square" lIns="91425" tIns="45700" rIns="91425" bIns="45700" anchor="t" anchorCtr="0">
            <a:noAutofit/>
          </a:bodyPr>
          <a:lstStyle>
            <a:lvl1pPr marR="0" lvl="0" algn="l" rtl="0">
              <a:lnSpc>
                <a:spcPct val="110000"/>
              </a:lnSpc>
              <a:spcBef>
                <a:spcPts val="1000"/>
              </a:spcBef>
              <a:spcAft>
                <a:spcPts val="0"/>
              </a:spcAft>
              <a:buClr>
                <a:schemeClr val="dk1"/>
              </a:buClr>
              <a:buSzPts val="1600"/>
              <a:buFont typeface="Arial"/>
              <a:buNone/>
              <a:defRPr sz="1600" b="0" i="0" u="none" strike="noStrike" cap="none">
                <a:solidFill>
                  <a:schemeClr val="dk1"/>
                </a:solidFill>
                <a:latin typeface="Quattrocento Sans"/>
                <a:ea typeface="Quattrocento Sans"/>
                <a:cs typeface="Quattrocento Sans"/>
                <a:sym typeface="Quattrocento Sans"/>
              </a:defRPr>
            </a:lvl1pPr>
            <a:lvl2pPr marR="0" lvl="1" algn="l" rtl="0">
              <a:lnSpc>
                <a:spcPct val="110000"/>
              </a:lnSpc>
              <a:spcBef>
                <a:spcPts val="600"/>
              </a:spcBef>
              <a:spcAft>
                <a:spcPts val="0"/>
              </a:spcAft>
              <a:buClr>
                <a:schemeClr val="dk1"/>
              </a:buClr>
              <a:buSzPts val="2400"/>
              <a:buFont typeface="Arial"/>
              <a:buChar char="•"/>
              <a:defRPr sz="2400" b="0" i="0" u="none" strike="noStrike" cap="none">
                <a:solidFill>
                  <a:schemeClr val="dk1"/>
                </a:solidFill>
                <a:latin typeface="Quattrocento Sans"/>
                <a:ea typeface="Quattrocento Sans"/>
                <a:cs typeface="Quattrocento Sans"/>
                <a:sym typeface="Quattrocento Sans"/>
              </a:defRPr>
            </a:lvl2pPr>
            <a:lvl3pPr marR="0" lvl="2" algn="l" rtl="0">
              <a:lnSpc>
                <a:spcPct val="110000"/>
              </a:lnSpc>
              <a:spcBef>
                <a:spcPts val="6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3pPr>
            <a:lvl4pPr marR="0" lvl="3" algn="l" rtl="0">
              <a:lnSpc>
                <a:spcPct val="110000"/>
              </a:lnSpc>
              <a:spcBef>
                <a:spcPts val="6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4pPr>
            <a:lvl5pPr marR="0" lvl="4" algn="l" rtl="0">
              <a:lnSpc>
                <a:spcPct val="110000"/>
              </a:lnSpc>
              <a:spcBef>
                <a:spcPts val="6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5pPr>
            <a:lvl6pPr marR="0" lvl="5" algn="l" rtl="0">
              <a:lnSpc>
                <a:spcPct val="90000"/>
              </a:lnSpc>
              <a:spcBef>
                <a:spcPts val="6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167" name="Google Shape;167;p32"/>
          <p:cNvSpPr txBox="1">
            <a:spLocks noGrp="1"/>
          </p:cNvSpPr>
          <p:nvPr>
            <p:ph type="body" idx="13"/>
          </p:nvPr>
        </p:nvSpPr>
        <p:spPr>
          <a:xfrm>
            <a:off x="9202977" y="3083058"/>
            <a:ext cx="2810686" cy="3103731"/>
          </a:xfrm>
          <a:prstGeom prst="rect">
            <a:avLst/>
          </a:prstGeom>
          <a:solidFill>
            <a:schemeClr val="accent1"/>
          </a:solidFill>
          <a:ln>
            <a:noFill/>
          </a:ln>
        </p:spPr>
        <p:txBody>
          <a:bodyPr spcFirstLastPara="1" wrap="square" lIns="91425" tIns="45700" rIns="91425" bIns="45700" anchor="t" anchorCtr="0">
            <a:noAutofit/>
          </a:bodyPr>
          <a:lstStyle>
            <a:lvl1pPr marL="457200" lvl="0" indent="-355600" algn="l">
              <a:lnSpc>
                <a:spcPct val="110000"/>
              </a:lnSpc>
              <a:spcBef>
                <a:spcPts val="1000"/>
              </a:spcBef>
              <a:spcAft>
                <a:spcPts val="0"/>
              </a:spcAft>
              <a:buClr>
                <a:schemeClr val="lt1"/>
              </a:buClr>
              <a:buSzPts val="2000"/>
              <a:buFont typeface="Arial"/>
              <a:buChar char="•"/>
              <a:defRPr sz="2000">
                <a:solidFill>
                  <a:schemeClr val="lt1"/>
                </a:solidFill>
              </a:defRPr>
            </a:lvl1pPr>
            <a:lvl2pPr marL="914400" lvl="1" indent="-381000" algn="l">
              <a:lnSpc>
                <a:spcPct val="110000"/>
              </a:lnSpc>
              <a:spcBef>
                <a:spcPts val="600"/>
              </a:spcBef>
              <a:spcAft>
                <a:spcPts val="0"/>
              </a:spcAft>
              <a:buClr>
                <a:schemeClr val="dk1"/>
              </a:buClr>
              <a:buSzPts val="2400"/>
              <a:buFont typeface="Arial"/>
              <a:buChar char="•"/>
              <a:defRPr/>
            </a:lvl2pPr>
            <a:lvl3pPr marL="1371600" lvl="2" indent="-355600" algn="l">
              <a:lnSpc>
                <a:spcPct val="110000"/>
              </a:lnSpc>
              <a:spcBef>
                <a:spcPts val="600"/>
              </a:spcBef>
              <a:spcAft>
                <a:spcPts val="0"/>
              </a:spcAft>
              <a:buClr>
                <a:schemeClr val="dk1"/>
              </a:buClr>
              <a:buSzPts val="2000"/>
              <a:buFont typeface="Arial"/>
              <a:buChar char="•"/>
              <a:defRPr/>
            </a:lvl3pPr>
            <a:lvl4pPr marL="1828800" lvl="3" indent="-342900" algn="l">
              <a:lnSpc>
                <a:spcPct val="110000"/>
              </a:lnSpc>
              <a:spcBef>
                <a:spcPts val="600"/>
              </a:spcBef>
              <a:spcAft>
                <a:spcPts val="0"/>
              </a:spcAft>
              <a:buClr>
                <a:schemeClr val="dk1"/>
              </a:buClr>
              <a:buSzPts val="1800"/>
              <a:buFont typeface="Arial"/>
              <a:buChar char="•"/>
              <a:defRPr/>
            </a:lvl4pPr>
            <a:lvl5pPr marL="2286000" lvl="4" indent="-342900" algn="l">
              <a:lnSpc>
                <a:spcPct val="110000"/>
              </a:lnSpc>
              <a:spcBef>
                <a:spcPts val="600"/>
              </a:spcBef>
              <a:spcAft>
                <a:spcPts val="0"/>
              </a:spcAft>
              <a:buClr>
                <a:schemeClr val="dk1"/>
              </a:buClr>
              <a:buSzPts val="1800"/>
              <a:buFont typeface="Arial"/>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7_Title/sub-title/Purple">
  <p:cSld name="7_Title/sub-title/Purple">
    <p:spTree>
      <p:nvGrpSpPr>
        <p:cNvPr id="1" name="Shape 168"/>
        <p:cNvGrpSpPr/>
        <p:nvPr/>
      </p:nvGrpSpPr>
      <p:grpSpPr>
        <a:xfrm>
          <a:off x="0" y="0"/>
          <a:ext cx="0" cy="0"/>
          <a:chOff x="0" y="0"/>
          <a:chExt cx="0" cy="0"/>
        </a:xfrm>
      </p:grpSpPr>
      <p:sp>
        <p:nvSpPr>
          <p:cNvPr id="169" name="Google Shape;169;p33"/>
          <p:cNvSpPr txBox="1">
            <a:spLocks noGrp="1"/>
          </p:cNvSpPr>
          <p:nvPr>
            <p:ph type="body" idx="1"/>
          </p:nvPr>
        </p:nvSpPr>
        <p:spPr>
          <a:xfrm>
            <a:off x="0" y="1"/>
            <a:ext cx="12192000" cy="1232898"/>
          </a:xfrm>
          <a:prstGeom prst="rect">
            <a:avLst/>
          </a:prstGeom>
          <a:noFill/>
          <a:ln>
            <a:noFill/>
          </a:ln>
        </p:spPr>
        <p:txBody>
          <a:bodyPr spcFirstLastPara="1" wrap="square" lIns="393175" tIns="393175" rIns="91425" bIns="91425" anchor="t" anchorCtr="0">
            <a:noAutofit/>
          </a:bodyPr>
          <a:lstStyle>
            <a:lvl1pPr marL="457200" lvl="0" indent="-228600" algn="l">
              <a:lnSpc>
                <a:spcPct val="110000"/>
              </a:lnSpc>
              <a:spcBef>
                <a:spcPts val="1000"/>
              </a:spcBef>
              <a:spcAft>
                <a:spcPts val="0"/>
              </a:spcAft>
              <a:buClr>
                <a:schemeClr val="accent6"/>
              </a:buClr>
              <a:buSzPts val="4400"/>
              <a:buNone/>
              <a:defRPr sz="4400">
                <a:solidFill>
                  <a:schemeClr val="accent6"/>
                </a:solidFill>
                <a:latin typeface="Quattrocento Sans"/>
                <a:ea typeface="Quattrocento Sans"/>
                <a:cs typeface="Quattrocento Sans"/>
                <a:sym typeface="Quattrocento Sans"/>
              </a:defRPr>
            </a:lvl1pPr>
            <a:lvl2pPr marL="914400" lvl="1" indent="-342900" algn="l">
              <a:lnSpc>
                <a:spcPct val="110000"/>
              </a:lnSpc>
              <a:spcBef>
                <a:spcPts val="600"/>
              </a:spcBef>
              <a:spcAft>
                <a:spcPts val="0"/>
              </a:spcAft>
              <a:buClr>
                <a:schemeClr val="dk1"/>
              </a:buClr>
              <a:buSzPts val="1800"/>
              <a:buChar char="•"/>
              <a:defRPr/>
            </a:lvl2pPr>
            <a:lvl3pPr marL="1371600" lvl="2" indent="-342900" algn="l">
              <a:lnSpc>
                <a:spcPct val="110000"/>
              </a:lnSpc>
              <a:spcBef>
                <a:spcPts val="600"/>
              </a:spcBef>
              <a:spcAft>
                <a:spcPts val="0"/>
              </a:spcAft>
              <a:buClr>
                <a:schemeClr val="dk1"/>
              </a:buClr>
              <a:buSzPts val="1800"/>
              <a:buChar char="•"/>
              <a:defRPr/>
            </a:lvl3pPr>
            <a:lvl4pPr marL="1828800" lvl="3" indent="-342900" algn="l">
              <a:lnSpc>
                <a:spcPct val="110000"/>
              </a:lnSpc>
              <a:spcBef>
                <a:spcPts val="600"/>
              </a:spcBef>
              <a:spcAft>
                <a:spcPts val="0"/>
              </a:spcAft>
              <a:buClr>
                <a:schemeClr val="dk1"/>
              </a:buClr>
              <a:buSzPts val="1800"/>
              <a:buChar char="•"/>
              <a:defRPr/>
            </a:lvl4pPr>
            <a:lvl5pPr marL="2286000" lvl="4" indent="-342900" algn="l">
              <a:lnSpc>
                <a:spcPct val="110000"/>
              </a:lnSpc>
              <a:spcBef>
                <a:spcPts val="600"/>
              </a:spcBef>
              <a:spcAft>
                <a:spcPts val="0"/>
              </a:spcAft>
              <a:buClr>
                <a:schemeClr val="dk1"/>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0" name="Google Shape;170;p33"/>
          <p:cNvSpPr txBox="1">
            <a:spLocks noGrp="1"/>
          </p:cNvSpPr>
          <p:nvPr>
            <p:ph type="body" idx="2"/>
          </p:nvPr>
        </p:nvSpPr>
        <p:spPr>
          <a:xfrm>
            <a:off x="0" y="1243014"/>
            <a:ext cx="12192000" cy="595514"/>
          </a:xfrm>
          <a:prstGeom prst="rect">
            <a:avLst/>
          </a:prstGeom>
          <a:noFill/>
          <a:ln>
            <a:noFill/>
          </a:ln>
        </p:spPr>
        <p:txBody>
          <a:bodyPr spcFirstLastPara="1" wrap="square" lIns="393175" tIns="45700" rIns="91425" bIns="91425" anchor="t" anchorCtr="0">
            <a:noAutofit/>
          </a:bodyPr>
          <a:lstStyle>
            <a:lvl1pPr marL="457200" lvl="0" indent="-228600" algn="l">
              <a:lnSpc>
                <a:spcPct val="110000"/>
              </a:lnSpc>
              <a:spcBef>
                <a:spcPts val="1000"/>
              </a:spcBef>
              <a:spcAft>
                <a:spcPts val="0"/>
              </a:spcAft>
              <a:buClr>
                <a:schemeClr val="dk1"/>
              </a:buClr>
              <a:buSzPts val="2800"/>
              <a:buNone/>
              <a:defRPr>
                <a:solidFill>
                  <a:schemeClr val="dk1"/>
                </a:solidFill>
                <a:latin typeface="Quattrocento Sans"/>
                <a:ea typeface="Quattrocento Sans"/>
                <a:cs typeface="Quattrocento Sans"/>
                <a:sym typeface="Quattrocento Sans"/>
              </a:defRPr>
            </a:lvl1pPr>
            <a:lvl2pPr marL="914400" lvl="1" indent="-228600" algn="l">
              <a:lnSpc>
                <a:spcPct val="110000"/>
              </a:lnSpc>
              <a:spcBef>
                <a:spcPts val="600"/>
              </a:spcBef>
              <a:spcAft>
                <a:spcPts val="0"/>
              </a:spcAft>
              <a:buClr>
                <a:schemeClr val="dk1"/>
              </a:buClr>
              <a:buSzPts val="2400"/>
              <a:buNone/>
              <a:defRPr/>
            </a:lvl2pPr>
            <a:lvl3pPr marL="1371600" lvl="2" indent="-342900" algn="l">
              <a:lnSpc>
                <a:spcPct val="110000"/>
              </a:lnSpc>
              <a:spcBef>
                <a:spcPts val="600"/>
              </a:spcBef>
              <a:spcAft>
                <a:spcPts val="0"/>
              </a:spcAft>
              <a:buClr>
                <a:schemeClr val="dk1"/>
              </a:buClr>
              <a:buSzPts val="1800"/>
              <a:buChar char="•"/>
              <a:defRPr/>
            </a:lvl3pPr>
            <a:lvl4pPr marL="1828800" lvl="3" indent="-342900" algn="l">
              <a:lnSpc>
                <a:spcPct val="110000"/>
              </a:lnSpc>
              <a:spcBef>
                <a:spcPts val="600"/>
              </a:spcBef>
              <a:spcAft>
                <a:spcPts val="0"/>
              </a:spcAft>
              <a:buClr>
                <a:schemeClr val="dk1"/>
              </a:buClr>
              <a:buSzPts val="1800"/>
              <a:buChar char="•"/>
              <a:defRPr/>
            </a:lvl4pPr>
            <a:lvl5pPr marL="2286000" lvl="4" indent="-342900" algn="l">
              <a:lnSpc>
                <a:spcPct val="110000"/>
              </a:lnSpc>
              <a:spcBef>
                <a:spcPts val="600"/>
              </a:spcBef>
              <a:spcAft>
                <a:spcPts val="0"/>
              </a:spcAft>
              <a:buClr>
                <a:schemeClr val="dk1"/>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1" name="Google Shape;171;p33"/>
          <p:cNvSpPr>
            <a:spLocks noGrp="1"/>
          </p:cNvSpPr>
          <p:nvPr>
            <p:ph type="pic" idx="3"/>
          </p:nvPr>
        </p:nvSpPr>
        <p:spPr>
          <a:xfrm>
            <a:off x="428625" y="1955935"/>
            <a:ext cx="2810686" cy="1127125"/>
          </a:xfrm>
          <a:prstGeom prst="rect">
            <a:avLst/>
          </a:prstGeom>
          <a:noFill/>
          <a:ln>
            <a:noFill/>
          </a:ln>
        </p:spPr>
        <p:txBody>
          <a:bodyPr spcFirstLastPara="1" wrap="square" lIns="91425" tIns="45700" rIns="91425" bIns="45700" anchor="t" anchorCtr="0">
            <a:noAutofit/>
          </a:bodyPr>
          <a:lstStyle>
            <a:lvl1pPr marR="0" lvl="0" algn="l" rtl="0">
              <a:lnSpc>
                <a:spcPct val="110000"/>
              </a:lnSpc>
              <a:spcBef>
                <a:spcPts val="1000"/>
              </a:spcBef>
              <a:spcAft>
                <a:spcPts val="0"/>
              </a:spcAft>
              <a:buClr>
                <a:schemeClr val="dk1"/>
              </a:buClr>
              <a:buSzPts val="1600"/>
              <a:buFont typeface="Arial"/>
              <a:buNone/>
              <a:defRPr sz="1600" b="0" i="0" u="none" strike="noStrike" cap="none">
                <a:solidFill>
                  <a:schemeClr val="dk1"/>
                </a:solidFill>
                <a:latin typeface="Quattrocento Sans"/>
                <a:ea typeface="Quattrocento Sans"/>
                <a:cs typeface="Quattrocento Sans"/>
                <a:sym typeface="Quattrocento Sans"/>
              </a:defRPr>
            </a:lvl1pPr>
            <a:lvl2pPr marR="0" lvl="1" algn="l" rtl="0">
              <a:lnSpc>
                <a:spcPct val="110000"/>
              </a:lnSpc>
              <a:spcBef>
                <a:spcPts val="600"/>
              </a:spcBef>
              <a:spcAft>
                <a:spcPts val="0"/>
              </a:spcAft>
              <a:buClr>
                <a:schemeClr val="dk1"/>
              </a:buClr>
              <a:buSzPts val="2400"/>
              <a:buFont typeface="Arial"/>
              <a:buChar char="•"/>
              <a:defRPr sz="2400" b="0" i="0" u="none" strike="noStrike" cap="none">
                <a:solidFill>
                  <a:schemeClr val="dk1"/>
                </a:solidFill>
                <a:latin typeface="Quattrocento Sans"/>
                <a:ea typeface="Quattrocento Sans"/>
                <a:cs typeface="Quattrocento Sans"/>
                <a:sym typeface="Quattrocento Sans"/>
              </a:defRPr>
            </a:lvl2pPr>
            <a:lvl3pPr marR="0" lvl="2" algn="l" rtl="0">
              <a:lnSpc>
                <a:spcPct val="110000"/>
              </a:lnSpc>
              <a:spcBef>
                <a:spcPts val="6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3pPr>
            <a:lvl4pPr marR="0" lvl="3" algn="l" rtl="0">
              <a:lnSpc>
                <a:spcPct val="110000"/>
              </a:lnSpc>
              <a:spcBef>
                <a:spcPts val="6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4pPr>
            <a:lvl5pPr marR="0" lvl="4" algn="l" rtl="0">
              <a:lnSpc>
                <a:spcPct val="110000"/>
              </a:lnSpc>
              <a:spcBef>
                <a:spcPts val="6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5pPr>
            <a:lvl6pPr marR="0" lvl="5" algn="l" rtl="0">
              <a:lnSpc>
                <a:spcPct val="90000"/>
              </a:lnSpc>
              <a:spcBef>
                <a:spcPts val="6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172" name="Google Shape;172;p33"/>
          <p:cNvSpPr txBox="1">
            <a:spLocks noGrp="1"/>
          </p:cNvSpPr>
          <p:nvPr>
            <p:ph type="body" idx="4"/>
          </p:nvPr>
        </p:nvSpPr>
        <p:spPr>
          <a:xfrm>
            <a:off x="428625" y="3083059"/>
            <a:ext cx="2810686" cy="3103731"/>
          </a:xfrm>
          <a:prstGeom prst="rect">
            <a:avLst/>
          </a:prstGeom>
          <a:solidFill>
            <a:schemeClr val="accent5"/>
          </a:solidFill>
          <a:ln>
            <a:noFill/>
          </a:ln>
        </p:spPr>
        <p:txBody>
          <a:bodyPr spcFirstLastPara="1" wrap="square" lIns="91425" tIns="45700" rIns="91425" bIns="45700" anchor="t" anchorCtr="0">
            <a:noAutofit/>
          </a:bodyPr>
          <a:lstStyle>
            <a:lvl1pPr marL="457200" lvl="0" indent="-355600" algn="l">
              <a:lnSpc>
                <a:spcPct val="110000"/>
              </a:lnSpc>
              <a:spcBef>
                <a:spcPts val="1000"/>
              </a:spcBef>
              <a:spcAft>
                <a:spcPts val="0"/>
              </a:spcAft>
              <a:buClr>
                <a:schemeClr val="lt1"/>
              </a:buClr>
              <a:buSzPts val="2000"/>
              <a:buFont typeface="Arial"/>
              <a:buChar char="•"/>
              <a:defRPr sz="2000">
                <a:solidFill>
                  <a:schemeClr val="lt1"/>
                </a:solidFill>
              </a:defRPr>
            </a:lvl1pPr>
            <a:lvl2pPr marL="914400" lvl="1" indent="-381000" algn="l">
              <a:lnSpc>
                <a:spcPct val="110000"/>
              </a:lnSpc>
              <a:spcBef>
                <a:spcPts val="600"/>
              </a:spcBef>
              <a:spcAft>
                <a:spcPts val="0"/>
              </a:spcAft>
              <a:buClr>
                <a:schemeClr val="dk1"/>
              </a:buClr>
              <a:buSzPts val="2400"/>
              <a:buFont typeface="Arial"/>
              <a:buChar char="•"/>
              <a:defRPr/>
            </a:lvl2pPr>
            <a:lvl3pPr marL="1371600" lvl="2" indent="-355600" algn="l">
              <a:lnSpc>
                <a:spcPct val="110000"/>
              </a:lnSpc>
              <a:spcBef>
                <a:spcPts val="600"/>
              </a:spcBef>
              <a:spcAft>
                <a:spcPts val="0"/>
              </a:spcAft>
              <a:buClr>
                <a:schemeClr val="dk1"/>
              </a:buClr>
              <a:buSzPts val="2000"/>
              <a:buFont typeface="Arial"/>
              <a:buChar char="•"/>
              <a:defRPr/>
            </a:lvl3pPr>
            <a:lvl4pPr marL="1828800" lvl="3" indent="-342900" algn="l">
              <a:lnSpc>
                <a:spcPct val="110000"/>
              </a:lnSpc>
              <a:spcBef>
                <a:spcPts val="600"/>
              </a:spcBef>
              <a:spcAft>
                <a:spcPts val="0"/>
              </a:spcAft>
              <a:buClr>
                <a:schemeClr val="dk1"/>
              </a:buClr>
              <a:buSzPts val="1800"/>
              <a:buFont typeface="Arial"/>
              <a:buChar char="•"/>
              <a:defRPr/>
            </a:lvl4pPr>
            <a:lvl5pPr marL="2286000" lvl="4" indent="-342900" algn="l">
              <a:lnSpc>
                <a:spcPct val="110000"/>
              </a:lnSpc>
              <a:spcBef>
                <a:spcPts val="600"/>
              </a:spcBef>
              <a:spcAft>
                <a:spcPts val="0"/>
              </a:spcAft>
              <a:buClr>
                <a:schemeClr val="dk1"/>
              </a:buClr>
              <a:buSzPts val="1800"/>
              <a:buFont typeface="Arial"/>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3" name="Google Shape;173;p33"/>
          <p:cNvSpPr>
            <a:spLocks noGrp="1"/>
          </p:cNvSpPr>
          <p:nvPr>
            <p:ph type="pic" idx="5"/>
          </p:nvPr>
        </p:nvSpPr>
        <p:spPr>
          <a:xfrm>
            <a:off x="3353409" y="1955934"/>
            <a:ext cx="2810686" cy="1127125"/>
          </a:xfrm>
          <a:prstGeom prst="rect">
            <a:avLst/>
          </a:prstGeom>
          <a:noFill/>
          <a:ln>
            <a:noFill/>
          </a:ln>
        </p:spPr>
        <p:txBody>
          <a:bodyPr spcFirstLastPara="1" wrap="square" lIns="91425" tIns="45700" rIns="91425" bIns="45700" anchor="t" anchorCtr="0">
            <a:noAutofit/>
          </a:bodyPr>
          <a:lstStyle>
            <a:lvl1pPr marR="0" lvl="0" algn="l" rtl="0">
              <a:lnSpc>
                <a:spcPct val="110000"/>
              </a:lnSpc>
              <a:spcBef>
                <a:spcPts val="1000"/>
              </a:spcBef>
              <a:spcAft>
                <a:spcPts val="0"/>
              </a:spcAft>
              <a:buClr>
                <a:schemeClr val="dk1"/>
              </a:buClr>
              <a:buSzPts val="1600"/>
              <a:buFont typeface="Arial"/>
              <a:buNone/>
              <a:defRPr sz="1600" b="0" i="0" u="none" strike="noStrike" cap="none">
                <a:solidFill>
                  <a:schemeClr val="dk1"/>
                </a:solidFill>
                <a:latin typeface="Quattrocento Sans"/>
                <a:ea typeface="Quattrocento Sans"/>
                <a:cs typeface="Quattrocento Sans"/>
                <a:sym typeface="Quattrocento Sans"/>
              </a:defRPr>
            </a:lvl1pPr>
            <a:lvl2pPr marR="0" lvl="1" algn="l" rtl="0">
              <a:lnSpc>
                <a:spcPct val="110000"/>
              </a:lnSpc>
              <a:spcBef>
                <a:spcPts val="600"/>
              </a:spcBef>
              <a:spcAft>
                <a:spcPts val="0"/>
              </a:spcAft>
              <a:buClr>
                <a:schemeClr val="dk1"/>
              </a:buClr>
              <a:buSzPts val="2400"/>
              <a:buFont typeface="Arial"/>
              <a:buChar char="•"/>
              <a:defRPr sz="2400" b="0" i="0" u="none" strike="noStrike" cap="none">
                <a:solidFill>
                  <a:schemeClr val="dk1"/>
                </a:solidFill>
                <a:latin typeface="Quattrocento Sans"/>
                <a:ea typeface="Quattrocento Sans"/>
                <a:cs typeface="Quattrocento Sans"/>
                <a:sym typeface="Quattrocento Sans"/>
              </a:defRPr>
            </a:lvl2pPr>
            <a:lvl3pPr marR="0" lvl="2" algn="l" rtl="0">
              <a:lnSpc>
                <a:spcPct val="110000"/>
              </a:lnSpc>
              <a:spcBef>
                <a:spcPts val="6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3pPr>
            <a:lvl4pPr marR="0" lvl="3" algn="l" rtl="0">
              <a:lnSpc>
                <a:spcPct val="110000"/>
              </a:lnSpc>
              <a:spcBef>
                <a:spcPts val="6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4pPr>
            <a:lvl5pPr marR="0" lvl="4" algn="l" rtl="0">
              <a:lnSpc>
                <a:spcPct val="110000"/>
              </a:lnSpc>
              <a:spcBef>
                <a:spcPts val="6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5pPr>
            <a:lvl6pPr marR="0" lvl="5" algn="l" rtl="0">
              <a:lnSpc>
                <a:spcPct val="90000"/>
              </a:lnSpc>
              <a:spcBef>
                <a:spcPts val="6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174" name="Google Shape;174;p33"/>
          <p:cNvSpPr txBox="1">
            <a:spLocks noGrp="1"/>
          </p:cNvSpPr>
          <p:nvPr>
            <p:ph type="body" idx="6"/>
          </p:nvPr>
        </p:nvSpPr>
        <p:spPr>
          <a:xfrm>
            <a:off x="3353409" y="3083058"/>
            <a:ext cx="2810686" cy="3103731"/>
          </a:xfrm>
          <a:prstGeom prst="rect">
            <a:avLst/>
          </a:prstGeom>
          <a:solidFill>
            <a:schemeClr val="dk2"/>
          </a:solidFill>
          <a:ln>
            <a:noFill/>
          </a:ln>
        </p:spPr>
        <p:txBody>
          <a:bodyPr spcFirstLastPara="1" wrap="square" lIns="91425" tIns="45700" rIns="91425" bIns="45700" anchor="t" anchorCtr="0">
            <a:noAutofit/>
          </a:bodyPr>
          <a:lstStyle>
            <a:lvl1pPr marL="457200" lvl="0" indent="-355600" algn="l">
              <a:lnSpc>
                <a:spcPct val="110000"/>
              </a:lnSpc>
              <a:spcBef>
                <a:spcPts val="1000"/>
              </a:spcBef>
              <a:spcAft>
                <a:spcPts val="0"/>
              </a:spcAft>
              <a:buClr>
                <a:schemeClr val="lt1"/>
              </a:buClr>
              <a:buSzPts val="2000"/>
              <a:buFont typeface="Arial"/>
              <a:buChar char="•"/>
              <a:defRPr sz="2000">
                <a:solidFill>
                  <a:schemeClr val="lt1"/>
                </a:solidFill>
              </a:defRPr>
            </a:lvl1pPr>
            <a:lvl2pPr marL="914400" lvl="1" indent="-381000" algn="l">
              <a:lnSpc>
                <a:spcPct val="110000"/>
              </a:lnSpc>
              <a:spcBef>
                <a:spcPts val="600"/>
              </a:spcBef>
              <a:spcAft>
                <a:spcPts val="0"/>
              </a:spcAft>
              <a:buClr>
                <a:schemeClr val="dk1"/>
              </a:buClr>
              <a:buSzPts val="2400"/>
              <a:buFont typeface="Arial"/>
              <a:buChar char="•"/>
              <a:defRPr/>
            </a:lvl2pPr>
            <a:lvl3pPr marL="1371600" lvl="2" indent="-355600" algn="l">
              <a:lnSpc>
                <a:spcPct val="110000"/>
              </a:lnSpc>
              <a:spcBef>
                <a:spcPts val="600"/>
              </a:spcBef>
              <a:spcAft>
                <a:spcPts val="0"/>
              </a:spcAft>
              <a:buClr>
                <a:schemeClr val="dk1"/>
              </a:buClr>
              <a:buSzPts val="2000"/>
              <a:buFont typeface="Arial"/>
              <a:buChar char="•"/>
              <a:defRPr/>
            </a:lvl3pPr>
            <a:lvl4pPr marL="1828800" lvl="3" indent="-342900" algn="l">
              <a:lnSpc>
                <a:spcPct val="110000"/>
              </a:lnSpc>
              <a:spcBef>
                <a:spcPts val="600"/>
              </a:spcBef>
              <a:spcAft>
                <a:spcPts val="0"/>
              </a:spcAft>
              <a:buClr>
                <a:schemeClr val="dk1"/>
              </a:buClr>
              <a:buSzPts val="1800"/>
              <a:buFont typeface="Arial"/>
              <a:buChar char="•"/>
              <a:defRPr/>
            </a:lvl4pPr>
            <a:lvl5pPr marL="2286000" lvl="4" indent="-342900" algn="l">
              <a:lnSpc>
                <a:spcPct val="110000"/>
              </a:lnSpc>
              <a:spcBef>
                <a:spcPts val="600"/>
              </a:spcBef>
              <a:spcAft>
                <a:spcPts val="0"/>
              </a:spcAft>
              <a:buClr>
                <a:schemeClr val="dk1"/>
              </a:buClr>
              <a:buSzPts val="1800"/>
              <a:buFont typeface="Arial"/>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5" name="Google Shape;175;p33"/>
          <p:cNvSpPr>
            <a:spLocks noGrp="1"/>
          </p:cNvSpPr>
          <p:nvPr>
            <p:ph type="pic" idx="7"/>
          </p:nvPr>
        </p:nvSpPr>
        <p:spPr>
          <a:xfrm>
            <a:off x="6278193" y="1955935"/>
            <a:ext cx="2810686" cy="1127125"/>
          </a:xfrm>
          <a:prstGeom prst="rect">
            <a:avLst/>
          </a:prstGeom>
          <a:noFill/>
          <a:ln>
            <a:noFill/>
          </a:ln>
        </p:spPr>
        <p:txBody>
          <a:bodyPr spcFirstLastPara="1" wrap="square" lIns="91425" tIns="45700" rIns="91425" bIns="45700" anchor="t" anchorCtr="0">
            <a:noAutofit/>
          </a:bodyPr>
          <a:lstStyle>
            <a:lvl1pPr marR="0" lvl="0" algn="l" rtl="0">
              <a:lnSpc>
                <a:spcPct val="110000"/>
              </a:lnSpc>
              <a:spcBef>
                <a:spcPts val="1000"/>
              </a:spcBef>
              <a:spcAft>
                <a:spcPts val="0"/>
              </a:spcAft>
              <a:buClr>
                <a:schemeClr val="dk1"/>
              </a:buClr>
              <a:buSzPts val="1600"/>
              <a:buFont typeface="Arial"/>
              <a:buNone/>
              <a:defRPr sz="1600" b="0" i="0" u="none" strike="noStrike" cap="none">
                <a:solidFill>
                  <a:schemeClr val="dk1"/>
                </a:solidFill>
                <a:latin typeface="Quattrocento Sans"/>
                <a:ea typeface="Quattrocento Sans"/>
                <a:cs typeface="Quattrocento Sans"/>
                <a:sym typeface="Quattrocento Sans"/>
              </a:defRPr>
            </a:lvl1pPr>
            <a:lvl2pPr marR="0" lvl="1" algn="l" rtl="0">
              <a:lnSpc>
                <a:spcPct val="110000"/>
              </a:lnSpc>
              <a:spcBef>
                <a:spcPts val="600"/>
              </a:spcBef>
              <a:spcAft>
                <a:spcPts val="0"/>
              </a:spcAft>
              <a:buClr>
                <a:schemeClr val="dk1"/>
              </a:buClr>
              <a:buSzPts val="2400"/>
              <a:buFont typeface="Arial"/>
              <a:buChar char="•"/>
              <a:defRPr sz="2400" b="0" i="0" u="none" strike="noStrike" cap="none">
                <a:solidFill>
                  <a:schemeClr val="dk1"/>
                </a:solidFill>
                <a:latin typeface="Quattrocento Sans"/>
                <a:ea typeface="Quattrocento Sans"/>
                <a:cs typeface="Quattrocento Sans"/>
                <a:sym typeface="Quattrocento Sans"/>
              </a:defRPr>
            </a:lvl2pPr>
            <a:lvl3pPr marR="0" lvl="2" algn="l" rtl="0">
              <a:lnSpc>
                <a:spcPct val="110000"/>
              </a:lnSpc>
              <a:spcBef>
                <a:spcPts val="6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3pPr>
            <a:lvl4pPr marR="0" lvl="3" algn="l" rtl="0">
              <a:lnSpc>
                <a:spcPct val="110000"/>
              </a:lnSpc>
              <a:spcBef>
                <a:spcPts val="6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4pPr>
            <a:lvl5pPr marR="0" lvl="4" algn="l" rtl="0">
              <a:lnSpc>
                <a:spcPct val="110000"/>
              </a:lnSpc>
              <a:spcBef>
                <a:spcPts val="6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5pPr>
            <a:lvl6pPr marR="0" lvl="5" algn="l" rtl="0">
              <a:lnSpc>
                <a:spcPct val="90000"/>
              </a:lnSpc>
              <a:spcBef>
                <a:spcPts val="6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176" name="Google Shape;176;p33"/>
          <p:cNvSpPr txBox="1">
            <a:spLocks noGrp="1"/>
          </p:cNvSpPr>
          <p:nvPr>
            <p:ph type="body" idx="8"/>
          </p:nvPr>
        </p:nvSpPr>
        <p:spPr>
          <a:xfrm>
            <a:off x="6278193" y="3083059"/>
            <a:ext cx="2810686" cy="3103731"/>
          </a:xfrm>
          <a:prstGeom prst="rect">
            <a:avLst/>
          </a:prstGeom>
          <a:solidFill>
            <a:schemeClr val="accent6"/>
          </a:solidFill>
          <a:ln>
            <a:noFill/>
          </a:ln>
        </p:spPr>
        <p:txBody>
          <a:bodyPr spcFirstLastPara="1" wrap="square" lIns="91425" tIns="45700" rIns="91425" bIns="45700" anchor="t" anchorCtr="0">
            <a:noAutofit/>
          </a:bodyPr>
          <a:lstStyle>
            <a:lvl1pPr marL="457200" lvl="0" indent="-355600" algn="l">
              <a:lnSpc>
                <a:spcPct val="110000"/>
              </a:lnSpc>
              <a:spcBef>
                <a:spcPts val="1000"/>
              </a:spcBef>
              <a:spcAft>
                <a:spcPts val="0"/>
              </a:spcAft>
              <a:buClr>
                <a:schemeClr val="lt1"/>
              </a:buClr>
              <a:buSzPts val="2000"/>
              <a:buFont typeface="Arial"/>
              <a:buChar char="•"/>
              <a:defRPr sz="2000">
                <a:solidFill>
                  <a:schemeClr val="lt1"/>
                </a:solidFill>
              </a:defRPr>
            </a:lvl1pPr>
            <a:lvl2pPr marL="914400" lvl="1" indent="-381000" algn="l">
              <a:lnSpc>
                <a:spcPct val="110000"/>
              </a:lnSpc>
              <a:spcBef>
                <a:spcPts val="600"/>
              </a:spcBef>
              <a:spcAft>
                <a:spcPts val="0"/>
              </a:spcAft>
              <a:buClr>
                <a:schemeClr val="dk1"/>
              </a:buClr>
              <a:buSzPts val="2400"/>
              <a:buFont typeface="Arial"/>
              <a:buChar char="•"/>
              <a:defRPr/>
            </a:lvl2pPr>
            <a:lvl3pPr marL="1371600" lvl="2" indent="-355600" algn="l">
              <a:lnSpc>
                <a:spcPct val="110000"/>
              </a:lnSpc>
              <a:spcBef>
                <a:spcPts val="600"/>
              </a:spcBef>
              <a:spcAft>
                <a:spcPts val="0"/>
              </a:spcAft>
              <a:buClr>
                <a:schemeClr val="dk1"/>
              </a:buClr>
              <a:buSzPts val="2000"/>
              <a:buFont typeface="Arial"/>
              <a:buChar char="•"/>
              <a:defRPr/>
            </a:lvl3pPr>
            <a:lvl4pPr marL="1828800" lvl="3" indent="-342900" algn="l">
              <a:lnSpc>
                <a:spcPct val="110000"/>
              </a:lnSpc>
              <a:spcBef>
                <a:spcPts val="600"/>
              </a:spcBef>
              <a:spcAft>
                <a:spcPts val="0"/>
              </a:spcAft>
              <a:buClr>
                <a:schemeClr val="dk1"/>
              </a:buClr>
              <a:buSzPts val="1800"/>
              <a:buFont typeface="Arial"/>
              <a:buChar char="•"/>
              <a:defRPr/>
            </a:lvl4pPr>
            <a:lvl5pPr marL="2286000" lvl="4" indent="-342900" algn="l">
              <a:lnSpc>
                <a:spcPct val="110000"/>
              </a:lnSpc>
              <a:spcBef>
                <a:spcPts val="600"/>
              </a:spcBef>
              <a:spcAft>
                <a:spcPts val="0"/>
              </a:spcAft>
              <a:buClr>
                <a:schemeClr val="dk1"/>
              </a:buClr>
              <a:buSzPts val="1800"/>
              <a:buFont typeface="Arial"/>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7" name="Google Shape;177;p33"/>
          <p:cNvSpPr>
            <a:spLocks noGrp="1"/>
          </p:cNvSpPr>
          <p:nvPr>
            <p:ph type="pic" idx="9"/>
          </p:nvPr>
        </p:nvSpPr>
        <p:spPr>
          <a:xfrm>
            <a:off x="9202977" y="1955934"/>
            <a:ext cx="2810686" cy="1127125"/>
          </a:xfrm>
          <a:prstGeom prst="rect">
            <a:avLst/>
          </a:prstGeom>
          <a:noFill/>
          <a:ln>
            <a:noFill/>
          </a:ln>
        </p:spPr>
        <p:txBody>
          <a:bodyPr spcFirstLastPara="1" wrap="square" lIns="91425" tIns="45700" rIns="91425" bIns="45700" anchor="t" anchorCtr="0">
            <a:noAutofit/>
          </a:bodyPr>
          <a:lstStyle>
            <a:lvl1pPr marR="0" lvl="0" algn="l" rtl="0">
              <a:lnSpc>
                <a:spcPct val="110000"/>
              </a:lnSpc>
              <a:spcBef>
                <a:spcPts val="1000"/>
              </a:spcBef>
              <a:spcAft>
                <a:spcPts val="0"/>
              </a:spcAft>
              <a:buClr>
                <a:schemeClr val="dk1"/>
              </a:buClr>
              <a:buSzPts val="1600"/>
              <a:buFont typeface="Arial"/>
              <a:buNone/>
              <a:defRPr sz="1600" b="0" i="0" u="none" strike="noStrike" cap="none">
                <a:solidFill>
                  <a:schemeClr val="dk1"/>
                </a:solidFill>
                <a:latin typeface="Quattrocento Sans"/>
                <a:ea typeface="Quattrocento Sans"/>
                <a:cs typeface="Quattrocento Sans"/>
                <a:sym typeface="Quattrocento Sans"/>
              </a:defRPr>
            </a:lvl1pPr>
            <a:lvl2pPr marR="0" lvl="1" algn="l" rtl="0">
              <a:lnSpc>
                <a:spcPct val="110000"/>
              </a:lnSpc>
              <a:spcBef>
                <a:spcPts val="600"/>
              </a:spcBef>
              <a:spcAft>
                <a:spcPts val="0"/>
              </a:spcAft>
              <a:buClr>
                <a:schemeClr val="dk1"/>
              </a:buClr>
              <a:buSzPts val="2400"/>
              <a:buFont typeface="Arial"/>
              <a:buChar char="•"/>
              <a:defRPr sz="2400" b="0" i="0" u="none" strike="noStrike" cap="none">
                <a:solidFill>
                  <a:schemeClr val="dk1"/>
                </a:solidFill>
                <a:latin typeface="Quattrocento Sans"/>
                <a:ea typeface="Quattrocento Sans"/>
                <a:cs typeface="Quattrocento Sans"/>
                <a:sym typeface="Quattrocento Sans"/>
              </a:defRPr>
            </a:lvl2pPr>
            <a:lvl3pPr marR="0" lvl="2" algn="l" rtl="0">
              <a:lnSpc>
                <a:spcPct val="110000"/>
              </a:lnSpc>
              <a:spcBef>
                <a:spcPts val="6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3pPr>
            <a:lvl4pPr marR="0" lvl="3" algn="l" rtl="0">
              <a:lnSpc>
                <a:spcPct val="110000"/>
              </a:lnSpc>
              <a:spcBef>
                <a:spcPts val="6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4pPr>
            <a:lvl5pPr marR="0" lvl="4" algn="l" rtl="0">
              <a:lnSpc>
                <a:spcPct val="110000"/>
              </a:lnSpc>
              <a:spcBef>
                <a:spcPts val="6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5pPr>
            <a:lvl6pPr marR="0" lvl="5" algn="l" rtl="0">
              <a:lnSpc>
                <a:spcPct val="90000"/>
              </a:lnSpc>
              <a:spcBef>
                <a:spcPts val="6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178" name="Google Shape;178;p33"/>
          <p:cNvSpPr txBox="1">
            <a:spLocks noGrp="1"/>
          </p:cNvSpPr>
          <p:nvPr>
            <p:ph type="body" idx="13"/>
          </p:nvPr>
        </p:nvSpPr>
        <p:spPr>
          <a:xfrm>
            <a:off x="9202977" y="3083058"/>
            <a:ext cx="2810686" cy="3103731"/>
          </a:xfrm>
          <a:prstGeom prst="rect">
            <a:avLst/>
          </a:prstGeom>
          <a:solidFill>
            <a:srgbClr val="3C3C3C"/>
          </a:solidFill>
          <a:ln>
            <a:noFill/>
          </a:ln>
        </p:spPr>
        <p:txBody>
          <a:bodyPr spcFirstLastPara="1" wrap="square" lIns="91425" tIns="45700" rIns="91425" bIns="45700" anchor="t" anchorCtr="0">
            <a:noAutofit/>
          </a:bodyPr>
          <a:lstStyle>
            <a:lvl1pPr marL="457200" lvl="0" indent="-355600" algn="l">
              <a:lnSpc>
                <a:spcPct val="110000"/>
              </a:lnSpc>
              <a:spcBef>
                <a:spcPts val="1000"/>
              </a:spcBef>
              <a:spcAft>
                <a:spcPts val="0"/>
              </a:spcAft>
              <a:buClr>
                <a:schemeClr val="lt1"/>
              </a:buClr>
              <a:buSzPts val="2000"/>
              <a:buFont typeface="Arial"/>
              <a:buChar char="•"/>
              <a:defRPr sz="2000">
                <a:solidFill>
                  <a:schemeClr val="lt1"/>
                </a:solidFill>
              </a:defRPr>
            </a:lvl1pPr>
            <a:lvl2pPr marL="914400" lvl="1" indent="-381000" algn="l">
              <a:lnSpc>
                <a:spcPct val="110000"/>
              </a:lnSpc>
              <a:spcBef>
                <a:spcPts val="600"/>
              </a:spcBef>
              <a:spcAft>
                <a:spcPts val="0"/>
              </a:spcAft>
              <a:buClr>
                <a:schemeClr val="dk1"/>
              </a:buClr>
              <a:buSzPts val="2400"/>
              <a:buFont typeface="Arial"/>
              <a:buChar char="•"/>
              <a:defRPr/>
            </a:lvl2pPr>
            <a:lvl3pPr marL="1371600" lvl="2" indent="-355600" algn="l">
              <a:lnSpc>
                <a:spcPct val="110000"/>
              </a:lnSpc>
              <a:spcBef>
                <a:spcPts val="600"/>
              </a:spcBef>
              <a:spcAft>
                <a:spcPts val="0"/>
              </a:spcAft>
              <a:buClr>
                <a:schemeClr val="dk1"/>
              </a:buClr>
              <a:buSzPts val="2000"/>
              <a:buFont typeface="Arial"/>
              <a:buChar char="•"/>
              <a:defRPr/>
            </a:lvl3pPr>
            <a:lvl4pPr marL="1828800" lvl="3" indent="-342900" algn="l">
              <a:lnSpc>
                <a:spcPct val="110000"/>
              </a:lnSpc>
              <a:spcBef>
                <a:spcPts val="600"/>
              </a:spcBef>
              <a:spcAft>
                <a:spcPts val="0"/>
              </a:spcAft>
              <a:buClr>
                <a:schemeClr val="dk1"/>
              </a:buClr>
              <a:buSzPts val="1800"/>
              <a:buFont typeface="Arial"/>
              <a:buChar char="•"/>
              <a:defRPr/>
            </a:lvl4pPr>
            <a:lvl5pPr marL="2286000" lvl="4" indent="-342900" algn="l">
              <a:lnSpc>
                <a:spcPct val="110000"/>
              </a:lnSpc>
              <a:spcBef>
                <a:spcPts val="600"/>
              </a:spcBef>
              <a:spcAft>
                <a:spcPts val="0"/>
              </a:spcAft>
              <a:buClr>
                <a:schemeClr val="dk1"/>
              </a:buClr>
              <a:buSzPts val="1800"/>
              <a:buFont typeface="Arial"/>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11_blue bar">
  <p:cSld name="11_blue bar">
    <p:spTree>
      <p:nvGrpSpPr>
        <p:cNvPr id="1" name="Shape 179"/>
        <p:cNvGrpSpPr/>
        <p:nvPr/>
      </p:nvGrpSpPr>
      <p:grpSpPr>
        <a:xfrm>
          <a:off x="0" y="0"/>
          <a:ext cx="0" cy="0"/>
          <a:chOff x="0" y="0"/>
          <a:chExt cx="0" cy="0"/>
        </a:xfrm>
      </p:grpSpPr>
      <p:sp>
        <p:nvSpPr>
          <p:cNvPr id="180" name="Google Shape;180;p34"/>
          <p:cNvSpPr/>
          <p:nvPr/>
        </p:nvSpPr>
        <p:spPr>
          <a:xfrm>
            <a:off x="0" y="0"/>
            <a:ext cx="4114800" cy="6858000"/>
          </a:xfrm>
          <a:prstGeom prst="rect">
            <a:avLst/>
          </a:prstGeom>
          <a:solidFill>
            <a:schemeClr val="dk2"/>
          </a:solidFill>
          <a:ln>
            <a:noFill/>
          </a:ln>
        </p:spPr>
        <p:txBody>
          <a:bodyPr spcFirstLastPara="1" wrap="square" lIns="182875" tIns="146300" rIns="182875" bIns="146300" anchor="t" anchorCtr="0">
            <a:noAutofit/>
          </a:bodyPr>
          <a:lstStyle/>
          <a:p>
            <a:pPr marL="0" marR="0" lvl="0" indent="0" algn="ctr" rtl="0">
              <a:lnSpc>
                <a:spcPct val="90000"/>
              </a:lnSpc>
              <a:spcBef>
                <a:spcPts val="0"/>
              </a:spcBef>
              <a:spcAft>
                <a:spcPts val="0"/>
              </a:spcAft>
              <a:buClr>
                <a:srgbClr val="000000"/>
              </a:buClr>
              <a:buSzPts val="2400"/>
              <a:buFont typeface="Arial"/>
              <a:buNone/>
            </a:pPr>
            <a:endParaRPr sz="2400" b="0" i="0" u="none" strike="noStrike" cap="none">
              <a:solidFill>
                <a:srgbClr val="FFFFFF"/>
              </a:solidFill>
              <a:latin typeface="Quattrocento Sans"/>
              <a:ea typeface="Quattrocento Sans"/>
              <a:cs typeface="Quattrocento Sans"/>
              <a:sym typeface="Quattrocento Sans"/>
            </a:endParaRPr>
          </a:p>
        </p:txBody>
      </p:sp>
      <p:sp>
        <p:nvSpPr>
          <p:cNvPr id="181" name="Google Shape;181;p34"/>
          <p:cNvSpPr txBox="1">
            <a:spLocks noGrp="1"/>
          </p:cNvSpPr>
          <p:nvPr>
            <p:ph type="body" idx="1"/>
          </p:nvPr>
        </p:nvSpPr>
        <p:spPr>
          <a:xfrm>
            <a:off x="0" y="1"/>
            <a:ext cx="4100945" cy="1322962"/>
          </a:xfrm>
          <a:prstGeom prst="rect">
            <a:avLst/>
          </a:prstGeom>
          <a:noFill/>
          <a:ln>
            <a:noFill/>
          </a:ln>
        </p:spPr>
        <p:txBody>
          <a:bodyPr spcFirstLastPara="1" wrap="square" lIns="393175" tIns="393175" rIns="393175" bIns="91425" anchor="t" anchorCtr="0">
            <a:noAutofit/>
          </a:bodyPr>
          <a:lstStyle>
            <a:lvl1pPr marL="457200" lvl="0" indent="-228600" algn="l">
              <a:lnSpc>
                <a:spcPct val="110000"/>
              </a:lnSpc>
              <a:spcBef>
                <a:spcPts val="1000"/>
              </a:spcBef>
              <a:spcAft>
                <a:spcPts val="0"/>
              </a:spcAft>
              <a:buClr>
                <a:schemeClr val="lt1"/>
              </a:buClr>
              <a:buSzPts val="4400"/>
              <a:buNone/>
              <a:defRPr sz="4400">
                <a:solidFill>
                  <a:schemeClr val="lt1"/>
                </a:solidFill>
                <a:latin typeface="Quattrocento Sans"/>
                <a:ea typeface="Quattrocento Sans"/>
                <a:cs typeface="Quattrocento Sans"/>
                <a:sym typeface="Quattrocento Sans"/>
              </a:defRPr>
            </a:lvl1pPr>
            <a:lvl2pPr marL="914400" lvl="1" indent="-342900" algn="l">
              <a:lnSpc>
                <a:spcPct val="110000"/>
              </a:lnSpc>
              <a:spcBef>
                <a:spcPts val="600"/>
              </a:spcBef>
              <a:spcAft>
                <a:spcPts val="0"/>
              </a:spcAft>
              <a:buClr>
                <a:schemeClr val="dk1"/>
              </a:buClr>
              <a:buSzPts val="1800"/>
              <a:buChar char="•"/>
              <a:defRPr/>
            </a:lvl2pPr>
            <a:lvl3pPr marL="1371600" lvl="2" indent="-342900" algn="l">
              <a:lnSpc>
                <a:spcPct val="110000"/>
              </a:lnSpc>
              <a:spcBef>
                <a:spcPts val="600"/>
              </a:spcBef>
              <a:spcAft>
                <a:spcPts val="0"/>
              </a:spcAft>
              <a:buClr>
                <a:schemeClr val="dk1"/>
              </a:buClr>
              <a:buSzPts val="1800"/>
              <a:buChar char="•"/>
              <a:defRPr/>
            </a:lvl3pPr>
            <a:lvl4pPr marL="1828800" lvl="3" indent="-342900" algn="l">
              <a:lnSpc>
                <a:spcPct val="110000"/>
              </a:lnSpc>
              <a:spcBef>
                <a:spcPts val="600"/>
              </a:spcBef>
              <a:spcAft>
                <a:spcPts val="0"/>
              </a:spcAft>
              <a:buClr>
                <a:schemeClr val="dk1"/>
              </a:buClr>
              <a:buSzPts val="1800"/>
              <a:buChar char="•"/>
              <a:defRPr/>
            </a:lvl4pPr>
            <a:lvl5pPr marL="2286000" lvl="4" indent="-342900" algn="l">
              <a:lnSpc>
                <a:spcPct val="110000"/>
              </a:lnSpc>
              <a:spcBef>
                <a:spcPts val="600"/>
              </a:spcBef>
              <a:spcAft>
                <a:spcPts val="0"/>
              </a:spcAft>
              <a:buClr>
                <a:schemeClr val="dk1"/>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2" name="Google Shape;182;p34"/>
          <p:cNvSpPr txBox="1">
            <a:spLocks noGrp="1"/>
          </p:cNvSpPr>
          <p:nvPr>
            <p:ph type="body" idx="2"/>
          </p:nvPr>
        </p:nvSpPr>
        <p:spPr>
          <a:xfrm>
            <a:off x="0" y="1322963"/>
            <a:ext cx="4087813" cy="5535037"/>
          </a:xfrm>
          <a:prstGeom prst="rect">
            <a:avLst/>
          </a:prstGeom>
          <a:noFill/>
          <a:ln>
            <a:noFill/>
          </a:ln>
        </p:spPr>
        <p:txBody>
          <a:bodyPr spcFirstLastPara="1" wrap="square" lIns="393175" tIns="91425" rIns="91425" bIns="91425" anchor="t" anchorCtr="0">
            <a:noAutofit/>
          </a:bodyPr>
          <a:lstStyle>
            <a:lvl1pPr marL="457200" lvl="0" indent="-228600" algn="l">
              <a:lnSpc>
                <a:spcPct val="100000"/>
              </a:lnSpc>
              <a:spcBef>
                <a:spcPts val="1000"/>
              </a:spcBef>
              <a:spcAft>
                <a:spcPts val="0"/>
              </a:spcAft>
              <a:buClr>
                <a:schemeClr val="lt1"/>
              </a:buClr>
              <a:buSzPts val="1800"/>
              <a:buNone/>
              <a:defRPr sz="1800">
                <a:solidFill>
                  <a:schemeClr val="lt1"/>
                </a:solidFill>
                <a:latin typeface="Quattrocento Sans"/>
                <a:ea typeface="Quattrocento Sans"/>
                <a:cs typeface="Quattrocento Sans"/>
                <a:sym typeface="Quattrocento Sans"/>
              </a:defRPr>
            </a:lvl1pPr>
            <a:lvl2pPr marL="914400" lvl="1" indent="-381000" algn="l">
              <a:lnSpc>
                <a:spcPct val="110000"/>
              </a:lnSpc>
              <a:spcBef>
                <a:spcPts val="600"/>
              </a:spcBef>
              <a:spcAft>
                <a:spcPts val="0"/>
              </a:spcAft>
              <a:buClr>
                <a:schemeClr val="lt1"/>
              </a:buClr>
              <a:buSzPts val="2400"/>
              <a:buChar char="•"/>
              <a:defRPr>
                <a:solidFill>
                  <a:schemeClr val="lt1"/>
                </a:solidFill>
              </a:defRPr>
            </a:lvl2pPr>
            <a:lvl3pPr marL="1371600" lvl="2" indent="-355600" algn="l">
              <a:lnSpc>
                <a:spcPct val="110000"/>
              </a:lnSpc>
              <a:spcBef>
                <a:spcPts val="600"/>
              </a:spcBef>
              <a:spcAft>
                <a:spcPts val="0"/>
              </a:spcAft>
              <a:buClr>
                <a:schemeClr val="lt1"/>
              </a:buClr>
              <a:buSzPts val="2000"/>
              <a:buChar char="•"/>
              <a:defRPr>
                <a:solidFill>
                  <a:schemeClr val="lt1"/>
                </a:solidFill>
              </a:defRPr>
            </a:lvl3pPr>
            <a:lvl4pPr marL="1828800" lvl="3" indent="-342900" algn="l">
              <a:lnSpc>
                <a:spcPct val="110000"/>
              </a:lnSpc>
              <a:spcBef>
                <a:spcPts val="600"/>
              </a:spcBef>
              <a:spcAft>
                <a:spcPts val="0"/>
              </a:spcAft>
              <a:buClr>
                <a:schemeClr val="lt1"/>
              </a:buClr>
              <a:buSzPts val="1800"/>
              <a:buChar char="•"/>
              <a:defRPr>
                <a:solidFill>
                  <a:schemeClr val="lt1"/>
                </a:solidFill>
              </a:defRPr>
            </a:lvl4pPr>
            <a:lvl5pPr marL="2286000" lvl="4" indent="-342900" algn="l">
              <a:lnSpc>
                <a:spcPct val="110000"/>
              </a:lnSpc>
              <a:spcBef>
                <a:spcPts val="600"/>
              </a:spcBef>
              <a:spcAft>
                <a:spcPts val="0"/>
              </a:spcAft>
              <a:buClr>
                <a:schemeClr val="lt1"/>
              </a:buClr>
              <a:buSzPts val="1800"/>
              <a:buChar char="•"/>
              <a:defRPr>
                <a:solidFill>
                  <a:schemeClr val="lt1"/>
                </a:solidFill>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3" name="Google Shape;183;p34"/>
          <p:cNvSpPr txBox="1">
            <a:spLocks noGrp="1"/>
          </p:cNvSpPr>
          <p:nvPr>
            <p:ph type="body" idx="3"/>
          </p:nvPr>
        </p:nvSpPr>
        <p:spPr>
          <a:xfrm>
            <a:off x="4100513" y="0"/>
            <a:ext cx="8091487" cy="6858000"/>
          </a:xfrm>
          <a:prstGeom prst="rect">
            <a:avLst/>
          </a:prstGeom>
          <a:noFill/>
          <a:ln>
            <a:noFill/>
          </a:ln>
        </p:spPr>
        <p:txBody>
          <a:bodyPr spcFirstLastPara="1" wrap="square" lIns="393175" tIns="393175" rIns="182875" bIns="45700" anchor="t" anchorCtr="0">
            <a:noAutofit/>
          </a:bodyPr>
          <a:lstStyle>
            <a:lvl1pPr marL="457200" lvl="0" indent="-228600" algn="l">
              <a:lnSpc>
                <a:spcPct val="110000"/>
              </a:lnSpc>
              <a:spcBef>
                <a:spcPts val="1000"/>
              </a:spcBef>
              <a:spcAft>
                <a:spcPts val="0"/>
              </a:spcAft>
              <a:buClr>
                <a:schemeClr val="dk1"/>
              </a:buClr>
              <a:buSzPts val="2800"/>
              <a:buNone/>
              <a:defRPr>
                <a:latin typeface="Quattrocento Sans"/>
                <a:ea typeface="Quattrocento Sans"/>
                <a:cs typeface="Quattrocento Sans"/>
                <a:sym typeface="Quattrocento Sans"/>
              </a:defRPr>
            </a:lvl1pPr>
            <a:lvl2pPr marL="914400" lvl="1" indent="-228600" algn="l">
              <a:lnSpc>
                <a:spcPct val="110000"/>
              </a:lnSpc>
              <a:spcBef>
                <a:spcPts val="600"/>
              </a:spcBef>
              <a:spcAft>
                <a:spcPts val="0"/>
              </a:spcAft>
              <a:buClr>
                <a:schemeClr val="dk1"/>
              </a:buClr>
              <a:buSzPts val="2400"/>
              <a:buNone/>
              <a:defRPr>
                <a:latin typeface="Quattrocento Sans"/>
                <a:ea typeface="Quattrocento Sans"/>
                <a:cs typeface="Quattrocento Sans"/>
                <a:sym typeface="Quattrocento Sans"/>
              </a:defRPr>
            </a:lvl2pPr>
            <a:lvl3pPr marL="1371600" lvl="2" indent="-228600" algn="l">
              <a:lnSpc>
                <a:spcPct val="110000"/>
              </a:lnSpc>
              <a:spcBef>
                <a:spcPts val="600"/>
              </a:spcBef>
              <a:spcAft>
                <a:spcPts val="0"/>
              </a:spcAft>
              <a:buClr>
                <a:schemeClr val="dk1"/>
              </a:buClr>
              <a:buSzPts val="2000"/>
              <a:buNone/>
              <a:defRPr/>
            </a:lvl3pPr>
            <a:lvl4pPr marL="1828800" lvl="3" indent="-228600" algn="l">
              <a:lnSpc>
                <a:spcPct val="110000"/>
              </a:lnSpc>
              <a:spcBef>
                <a:spcPts val="600"/>
              </a:spcBef>
              <a:spcAft>
                <a:spcPts val="0"/>
              </a:spcAft>
              <a:buClr>
                <a:schemeClr val="dk1"/>
              </a:buClr>
              <a:buSzPts val="1800"/>
              <a:buNone/>
              <a:defRPr/>
            </a:lvl4pPr>
            <a:lvl5pPr marL="2286000" lvl="4" indent="-228600" algn="l">
              <a:lnSpc>
                <a:spcPct val="110000"/>
              </a:lnSpc>
              <a:spcBef>
                <a:spcPts val="600"/>
              </a:spcBef>
              <a:spcAft>
                <a:spcPts val="0"/>
              </a:spcAft>
              <a:buClr>
                <a:schemeClr val="dk1"/>
              </a:buClr>
              <a:buSzPts val="1600"/>
              <a:buNone/>
              <a:defRPr sz="1600"/>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14_Red bar">
  <p:cSld name="14_Red bar">
    <p:spTree>
      <p:nvGrpSpPr>
        <p:cNvPr id="1" name="Shape 184"/>
        <p:cNvGrpSpPr/>
        <p:nvPr/>
      </p:nvGrpSpPr>
      <p:grpSpPr>
        <a:xfrm>
          <a:off x="0" y="0"/>
          <a:ext cx="0" cy="0"/>
          <a:chOff x="0" y="0"/>
          <a:chExt cx="0" cy="0"/>
        </a:xfrm>
      </p:grpSpPr>
      <p:sp>
        <p:nvSpPr>
          <p:cNvPr id="185" name="Google Shape;185;p35"/>
          <p:cNvSpPr/>
          <p:nvPr/>
        </p:nvSpPr>
        <p:spPr>
          <a:xfrm>
            <a:off x="0" y="0"/>
            <a:ext cx="4114800" cy="6858000"/>
          </a:xfrm>
          <a:prstGeom prst="rect">
            <a:avLst/>
          </a:prstGeom>
          <a:solidFill>
            <a:schemeClr val="accent2"/>
          </a:solidFill>
          <a:ln>
            <a:noFill/>
          </a:ln>
        </p:spPr>
        <p:txBody>
          <a:bodyPr spcFirstLastPara="1" wrap="square" lIns="182875" tIns="146300" rIns="182875" bIns="146300" anchor="t" anchorCtr="0">
            <a:noAutofit/>
          </a:bodyPr>
          <a:lstStyle/>
          <a:p>
            <a:pPr marL="0" marR="0" lvl="0" indent="0" algn="ctr" rtl="0">
              <a:lnSpc>
                <a:spcPct val="90000"/>
              </a:lnSpc>
              <a:spcBef>
                <a:spcPts val="0"/>
              </a:spcBef>
              <a:spcAft>
                <a:spcPts val="0"/>
              </a:spcAft>
              <a:buClr>
                <a:srgbClr val="000000"/>
              </a:buClr>
              <a:buSzPts val="2400"/>
              <a:buFont typeface="Arial"/>
              <a:buNone/>
            </a:pPr>
            <a:endParaRPr sz="2400" b="0" i="0" u="none" strike="noStrike" cap="none">
              <a:solidFill>
                <a:srgbClr val="FFFFFF"/>
              </a:solidFill>
              <a:latin typeface="Quattrocento Sans"/>
              <a:ea typeface="Quattrocento Sans"/>
              <a:cs typeface="Quattrocento Sans"/>
              <a:sym typeface="Quattrocento Sans"/>
            </a:endParaRPr>
          </a:p>
        </p:txBody>
      </p:sp>
      <p:sp>
        <p:nvSpPr>
          <p:cNvPr id="186" name="Google Shape;186;p35"/>
          <p:cNvSpPr txBox="1">
            <a:spLocks noGrp="1"/>
          </p:cNvSpPr>
          <p:nvPr>
            <p:ph type="body" idx="1"/>
          </p:nvPr>
        </p:nvSpPr>
        <p:spPr>
          <a:xfrm>
            <a:off x="0" y="1"/>
            <a:ext cx="4100945" cy="1322962"/>
          </a:xfrm>
          <a:prstGeom prst="rect">
            <a:avLst/>
          </a:prstGeom>
          <a:noFill/>
          <a:ln>
            <a:noFill/>
          </a:ln>
        </p:spPr>
        <p:txBody>
          <a:bodyPr spcFirstLastPara="1" wrap="square" lIns="393175" tIns="393175" rIns="393175" bIns="91425" anchor="t" anchorCtr="0">
            <a:noAutofit/>
          </a:bodyPr>
          <a:lstStyle>
            <a:lvl1pPr marL="457200" lvl="0" indent="-228600" algn="l">
              <a:lnSpc>
                <a:spcPct val="110000"/>
              </a:lnSpc>
              <a:spcBef>
                <a:spcPts val="1000"/>
              </a:spcBef>
              <a:spcAft>
                <a:spcPts val="0"/>
              </a:spcAft>
              <a:buClr>
                <a:schemeClr val="lt1"/>
              </a:buClr>
              <a:buSzPts val="4400"/>
              <a:buNone/>
              <a:defRPr sz="4400">
                <a:solidFill>
                  <a:schemeClr val="lt1"/>
                </a:solidFill>
                <a:latin typeface="Quattrocento Sans"/>
                <a:ea typeface="Quattrocento Sans"/>
                <a:cs typeface="Quattrocento Sans"/>
                <a:sym typeface="Quattrocento Sans"/>
              </a:defRPr>
            </a:lvl1pPr>
            <a:lvl2pPr marL="914400" lvl="1" indent="-342900" algn="l">
              <a:lnSpc>
                <a:spcPct val="110000"/>
              </a:lnSpc>
              <a:spcBef>
                <a:spcPts val="600"/>
              </a:spcBef>
              <a:spcAft>
                <a:spcPts val="0"/>
              </a:spcAft>
              <a:buClr>
                <a:schemeClr val="dk1"/>
              </a:buClr>
              <a:buSzPts val="1800"/>
              <a:buChar char="•"/>
              <a:defRPr/>
            </a:lvl2pPr>
            <a:lvl3pPr marL="1371600" lvl="2" indent="-342900" algn="l">
              <a:lnSpc>
                <a:spcPct val="110000"/>
              </a:lnSpc>
              <a:spcBef>
                <a:spcPts val="600"/>
              </a:spcBef>
              <a:spcAft>
                <a:spcPts val="0"/>
              </a:spcAft>
              <a:buClr>
                <a:schemeClr val="dk1"/>
              </a:buClr>
              <a:buSzPts val="1800"/>
              <a:buChar char="•"/>
              <a:defRPr/>
            </a:lvl3pPr>
            <a:lvl4pPr marL="1828800" lvl="3" indent="-342900" algn="l">
              <a:lnSpc>
                <a:spcPct val="110000"/>
              </a:lnSpc>
              <a:spcBef>
                <a:spcPts val="600"/>
              </a:spcBef>
              <a:spcAft>
                <a:spcPts val="0"/>
              </a:spcAft>
              <a:buClr>
                <a:schemeClr val="dk1"/>
              </a:buClr>
              <a:buSzPts val="1800"/>
              <a:buChar char="•"/>
              <a:defRPr/>
            </a:lvl4pPr>
            <a:lvl5pPr marL="2286000" lvl="4" indent="-342900" algn="l">
              <a:lnSpc>
                <a:spcPct val="110000"/>
              </a:lnSpc>
              <a:spcBef>
                <a:spcPts val="600"/>
              </a:spcBef>
              <a:spcAft>
                <a:spcPts val="0"/>
              </a:spcAft>
              <a:buClr>
                <a:schemeClr val="dk1"/>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7" name="Google Shape;187;p35"/>
          <p:cNvSpPr txBox="1">
            <a:spLocks noGrp="1"/>
          </p:cNvSpPr>
          <p:nvPr>
            <p:ph type="body" idx="2"/>
          </p:nvPr>
        </p:nvSpPr>
        <p:spPr>
          <a:xfrm>
            <a:off x="0" y="1322963"/>
            <a:ext cx="4087813" cy="5535037"/>
          </a:xfrm>
          <a:prstGeom prst="rect">
            <a:avLst/>
          </a:prstGeom>
          <a:noFill/>
          <a:ln>
            <a:noFill/>
          </a:ln>
        </p:spPr>
        <p:txBody>
          <a:bodyPr spcFirstLastPara="1" wrap="square" lIns="393175" tIns="91425" rIns="91425" bIns="91425" anchor="t" anchorCtr="0">
            <a:noAutofit/>
          </a:bodyPr>
          <a:lstStyle>
            <a:lvl1pPr marL="457200" lvl="0" indent="-228600" algn="l">
              <a:lnSpc>
                <a:spcPct val="100000"/>
              </a:lnSpc>
              <a:spcBef>
                <a:spcPts val="1000"/>
              </a:spcBef>
              <a:spcAft>
                <a:spcPts val="0"/>
              </a:spcAft>
              <a:buClr>
                <a:schemeClr val="lt1"/>
              </a:buClr>
              <a:buSzPts val="1800"/>
              <a:buNone/>
              <a:defRPr sz="1800">
                <a:solidFill>
                  <a:schemeClr val="lt1"/>
                </a:solidFill>
                <a:latin typeface="Quattrocento Sans"/>
                <a:ea typeface="Quattrocento Sans"/>
                <a:cs typeface="Quattrocento Sans"/>
                <a:sym typeface="Quattrocento Sans"/>
              </a:defRPr>
            </a:lvl1pPr>
            <a:lvl2pPr marL="914400" lvl="1" indent="-381000" algn="l">
              <a:lnSpc>
                <a:spcPct val="110000"/>
              </a:lnSpc>
              <a:spcBef>
                <a:spcPts val="600"/>
              </a:spcBef>
              <a:spcAft>
                <a:spcPts val="0"/>
              </a:spcAft>
              <a:buClr>
                <a:schemeClr val="lt1"/>
              </a:buClr>
              <a:buSzPts val="2400"/>
              <a:buChar char="•"/>
              <a:defRPr>
                <a:solidFill>
                  <a:schemeClr val="lt1"/>
                </a:solidFill>
              </a:defRPr>
            </a:lvl2pPr>
            <a:lvl3pPr marL="1371600" lvl="2" indent="-355600" algn="l">
              <a:lnSpc>
                <a:spcPct val="110000"/>
              </a:lnSpc>
              <a:spcBef>
                <a:spcPts val="600"/>
              </a:spcBef>
              <a:spcAft>
                <a:spcPts val="0"/>
              </a:spcAft>
              <a:buClr>
                <a:schemeClr val="lt1"/>
              </a:buClr>
              <a:buSzPts val="2000"/>
              <a:buChar char="•"/>
              <a:defRPr>
                <a:solidFill>
                  <a:schemeClr val="lt1"/>
                </a:solidFill>
              </a:defRPr>
            </a:lvl3pPr>
            <a:lvl4pPr marL="1828800" lvl="3" indent="-342900" algn="l">
              <a:lnSpc>
                <a:spcPct val="110000"/>
              </a:lnSpc>
              <a:spcBef>
                <a:spcPts val="600"/>
              </a:spcBef>
              <a:spcAft>
                <a:spcPts val="0"/>
              </a:spcAft>
              <a:buClr>
                <a:schemeClr val="lt1"/>
              </a:buClr>
              <a:buSzPts val="1800"/>
              <a:buChar char="•"/>
              <a:defRPr>
                <a:solidFill>
                  <a:schemeClr val="lt1"/>
                </a:solidFill>
              </a:defRPr>
            </a:lvl4pPr>
            <a:lvl5pPr marL="2286000" lvl="4" indent="-342900" algn="l">
              <a:lnSpc>
                <a:spcPct val="110000"/>
              </a:lnSpc>
              <a:spcBef>
                <a:spcPts val="600"/>
              </a:spcBef>
              <a:spcAft>
                <a:spcPts val="0"/>
              </a:spcAft>
              <a:buClr>
                <a:schemeClr val="lt1"/>
              </a:buClr>
              <a:buSzPts val="1800"/>
              <a:buChar char="•"/>
              <a:defRPr>
                <a:solidFill>
                  <a:schemeClr val="lt1"/>
                </a:solidFill>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8" name="Google Shape;188;p35"/>
          <p:cNvSpPr txBox="1">
            <a:spLocks noGrp="1"/>
          </p:cNvSpPr>
          <p:nvPr>
            <p:ph type="body" idx="3"/>
          </p:nvPr>
        </p:nvSpPr>
        <p:spPr>
          <a:xfrm>
            <a:off x="4100513" y="0"/>
            <a:ext cx="8091487" cy="6858000"/>
          </a:xfrm>
          <a:prstGeom prst="rect">
            <a:avLst/>
          </a:prstGeom>
          <a:noFill/>
          <a:ln>
            <a:noFill/>
          </a:ln>
        </p:spPr>
        <p:txBody>
          <a:bodyPr spcFirstLastPara="1" wrap="square" lIns="393175" tIns="393175" rIns="182875" bIns="45700" anchor="t" anchorCtr="0">
            <a:noAutofit/>
          </a:bodyPr>
          <a:lstStyle>
            <a:lvl1pPr marL="457200" lvl="0" indent="-228600" algn="l">
              <a:lnSpc>
                <a:spcPct val="110000"/>
              </a:lnSpc>
              <a:spcBef>
                <a:spcPts val="1000"/>
              </a:spcBef>
              <a:spcAft>
                <a:spcPts val="0"/>
              </a:spcAft>
              <a:buClr>
                <a:schemeClr val="dk1"/>
              </a:buClr>
              <a:buSzPts val="2800"/>
              <a:buNone/>
              <a:defRPr>
                <a:latin typeface="Quattrocento Sans"/>
                <a:ea typeface="Quattrocento Sans"/>
                <a:cs typeface="Quattrocento Sans"/>
                <a:sym typeface="Quattrocento Sans"/>
              </a:defRPr>
            </a:lvl1pPr>
            <a:lvl2pPr marL="914400" lvl="1" indent="-228600" algn="l">
              <a:lnSpc>
                <a:spcPct val="110000"/>
              </a:lnSpc>
              <a:spcBef>
                <a:spcPts val="600"/>
              </a:spcBef>
              <a:spcAft>
                <a:spcPts val="0"/>
              </a:spcAft>
              <a:buClr>
                <a:schemeClr val="dk1"/>
              </a:buClr>
              <a:buSzPts val="2400"/>
              <a:buNone/>
              <a:defRPr>
                <a:latin typeface="Quattrocento Sans"/>
                <a:ea typeface="Quattrocento Sans"/>
                <a:cs typeface="Quattrocento Sans"/>
                <a:sym typeface="Quattrocento Sans"/>
              </a:defRPr>
            </a:lvl2pPr>
            <a:lvl3pPr marL="1371600" lvl="2" indent="-228600" algn="l">
              <a:lnSpc>
                <a:spcPct val="110000"/>
              </a:lnSpc>
              <a:spcBef>
                <a:spcPts val="600"/>
              </a:spcBef>
              <a:spcAft>
                <a:spcPts val="0"/>
              </a:spcAft>
              <a:buClr>
                <a:schemeClr val="dk1"/>
              </a:buClr>
              <a:buSzPts val="2000"/>
              <a:buNone/>
              <a:defRPr/>
            </a:lvl3pPr>
            <a:lvl4pPr marL="1828800" lvl="3" indent="-228600" algn="l">
              <a:lnSpc>
                <a:spcPct val="110000"/>
              </a:lnSpc>
              <a:spcBef>
                <a:spcPts val="600"/>
              </a:spcBef>
              <a:spcAft>
                <a:spcPts val="0"/>
              </a:spcAft>
              <a:buClr>
                <a:schemeClr val="dk1"/>
              </a:buClr>
              <a:buSzPts val="1800"/>
              <a:buNone/>
              <a:defRPr/>
            </a:lvl4pPr>
            <a:lvl5pPr marL="2286000" lvl="4" indent="-228600" algn="l">
              <a:lnSpc>
                <a:spcPct val="110000"/>
              </a:lnSpc>
              <a:spcBef>
                <a:spcPts val="600"/>
              </a:spcBef>
              <a:spcAft>
                <a:spcPts val="0"/>
              </a:spcAft>
              <a:buClr>
                <a:schemeClr val="dk1"/>
              </a:buClr>
              <a:buSzPts val="1600"/>
              <a:buNone/>
              <a:defRPr sz="1600"/>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16_Purple bar">
  <p:cSld name="16_Purple bar">
    <p:spTree>
      <p:nvGrpSpPr>
        <p:cNvPr id="1" name="Shape 189"/>
        <p:cNvGrpSpPr/>
        <p:nvPr/>
      </p:nvGrpSpPr>
      <p:grpSpPr>
        <a:xfrm>
          <a:off x="0" y="0"/>
          <a:ext cx="0" cy="0"/>
          <a:chOff x="0" y="0"/>
          <a:chExt cx="0" cy="0"/>
        </a:xfrm>
      </p:grpSpPr>
      <p:sp>
        <p:nvSpPr>
          <p:cNvPr id="190" name="Google Shape;190;p36"/>
          <p:cNvSpPr/>
          <p:nvPr/>
        </p:nvSpPr>
        <p:spPr>
          <a:xfrm>
            <a:off x="0" y="0"/>
            <a:ext cx="4114800" cy="6858000"/>
          </a:xfrm>
          <a:prstGeom prst="rect">
            <a:avLst/>
          </a:prstGeom>
          <a:solidFill>
            <a:schemeClr val="accent3"/>
          </a:solidFill>
          <a:ln>
            <a:noFill/>
          </a:ln>
        </p:spPr>
        <p:txBody>
          <a:bodyPr spcFirstLastPara="1" wrap="square" lIns="182875" tIns="146300" rIns="182875" bIns="146300" anchor="t" anchorCtr="0">
            <a:noAutofit/>
          </a:bodyPr>
          <a:lstStyle/>
          <a:p>
            <a:pPr marL="0" marR="0" lvl="0" indent="0" algn="ctr" rtl="0">
              <a:lnSpc>
                <a:spcPct val="90000"/>
              </a:lnSpc>
              <a:spcBef>
                <a:spcPts val="0"/>
              </a:spcBef>
              <a:spcAft>
                <a:spcPts val="0"/>
              </a:spcAft>
              <a:buClr>
                <a:srgbClr val="000000"/>
              </a:buClr>
              <a:buSzPts val="2400"/>
              <a:buFont typeface="Arial"/>
              <a:buNone/>
            </a:pPr>
            <a:endParaRPr sz="2400" b="0" i="0" u="none" strike="noStrike" cap="none">
              <a:solidFill>
                <a:srgbClr val="FFFFFF"/>
              </a:solidFill>
              <a:latin typeface="Quattrocento Sans"/>
              <a:ea typeface="Quattrocento Sans"/>
              <a:cs typeface="Quattrocento Sans"/>
              <a:sym typeface="Quattrocento Sans"/>
            </a:endParaRPr>
          </a:p>
        </p:txBody>
      </p:sp>
      <p:sp>
        <p:nvSpPr>
          <p:cNvPr id="191" name="Google Shape;191;p36"/>
          <p:cNvSpPr txBox="1">
            <a:spLocks noGrp="1"/>
          </p:cNvSpPr>
          <p:nvPr>
            <p:ph type="body" idx="1"/>
          </p:nvPr>
        </p:nvSpPr>
        <p:spPr>
          <a:xfrm>
            <a:off x="0" y="1"/>
            <a:ext cx="4100945" cy="1322962"/>
          </a:xfrm>
          <a:prstGeom prst="rect">
            <a:avLst/>
          </a:prstGeom>
          <a:noFill/>
          <a:ln>
            <a:noFill/>
          </a:ln>
        </p:spPr>
        <p:txBody>
          <a:bodyPr spcFirstLastPara="1" wrap="square" lIns="393175" tIns="393175" rIns="393175" bIns="91425" anchor="t" anchorCtr="0">
            <a:noAutofit/>
          </a:bodyPr>
          <a:lstStyle>
            <a:lvl1pPr marL="457200" lvl="0" indent="-228600" algn="l">
              <a:lnSpc>
                <a:spcPct val="110000"/>
              </a:lnSpc>
              <a:spcBef>
                <a:spcPts val="1000"/>
              </a:spcBef>
              <a:spcAft>
                <a:spcPts val="0"/>
              </a:spcAft>
              <a:buClr>
                <a:schemeClr val="lt1"/>
              </a:buClr>
              <a:buSzPts val="4400"/>
              <a:buNone/>
              <a:defRPr sz="4400">
                <a:solidFill>
                  <a:schemeClr val="lt1"/>
                </a:solidFill>
                <a:latin typeface="Quattrocento Sans"/>
                <a:ea typeface="Quattrocento Sans"/>
                <a:cs typeface="Quattrocento Sans"/>
                <a:sym typeface="Quattrocento Sans"/>
              </a:defRPr>
            </a:lvl1pPr>
            <a:lvl2pPr marL="914400" lvl="1" indent="-342900" algn="l">
              <a:lnSpc>
                <a:spcPct val="110000"/>
              </a:lnSpc>
              <a:spcBef>
                <a:spcPts val="600"/>
              </a:spcBef>
              <a:spcAft>
                <a:spcPts val="0"/>
              </a:spcAft>
              <a:buClr>
                <a:schemeClr val="dk1"/>
              </a:buClr>
              <a:buSzPts val="1800"/>
              <a:buChar char="•"/>
              <a:defRPr/>
            </a:lvl2pPr>
            <a:lvl3pPr marL="1371600" lvl="2" indent="-342900" algn="l">
              <a:lnSpc>
                <a:spcPct val="110000"/>
              </a:lnSpc>
              <a:spcBef>
                <a:spcPts val="600"/>
              </a:spcBef>
              <a:spcAft>
                <a:spcPts val="0"/>
              </a:spcAft>
              <a:buClr>
                <a:schemeClr val="dk1"/>
              </a:buClr>
              <a:buSzPts val="1800"/>
              <a:buChar char="•"/>
              <a:defRPr/>
            </a:lvl3pPr>
            <a:lvl4pPr marL="1828800" lvl="3" indent="-342900" algn="l">
              <a:lnSpc>
                <a:spcPct val="110000"/>
              </a:lnSpc>
              <a:spcBef>
                <a:spcPts val="600"/>
              </a:spcBef>
              <a:spcAft>
                <a:spcPts val="0"/>
              </a:spcAft>
              <a:buClr>
                <a:schemeClr val="dk1"/>
              </a:buClr>
              <a:buSzPts val="1800"/>
              <a:buChar char="•"/>
              <a:defRPr/>
            </a:lvl4pPr>
            <a:lvl5pPr marL="2286000" lvl="4" indent="-342900" algn="l">
              <a:lnSpc>
                <a:spcPct val="110000"/>
              </a:lnSpc>
              <a:spcBef>
                <a:spcPts val="600"/>
              </a:spcBef>
              <a:spcAft>
                <a:spcPts val="0"/>
              </a:spcAft>
              <a:buClr>
                <a:schemeClr val="dk1"/>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92" name="Google Shape;192;p36"/>
          <p:cNvSpPr txBox="1">
            <a:spLocks noGrp="1"/>
          </p:cNvSpPr>
          <p:nvPr>
            <p:ph type="body" idx="2"/>
          </p:nvPr>
        </p:nvSpPr>
        <p:spPr>
          <a:xfrm>
            <a:off x="0" y="1322963"/>
            <a:ext cx="4087813" cy="5535037"/>
          </a:xfrm>
          <a:prstGeom prst="rect">
            <a:avLst/>
          </a:prstGeom>
          <a:noFill/>
          <a:ln>
            <a:noFill/>
          </a:ln>
        </p:spPr>
        <p:txBody>
          <a:bodyPr spcFirstLastPara="1" wrap="square" lIns="393175" tIns="91425" rIns="91425" bIns="91425" anchor="t" anchorCtr="0">
            <a:noAutofit/>
          </a:bodyPr>
          <a:lstStyle>
            <a:lvl1pPr marL="457200" lvl="0" indent="-228600" algn="l">
              <a:lnSpc>
                <a:spcPct val="100000"/>
              </a:lnSpc>
              <a:spcBef>
                <a:spcPts val="1000"/>
              </a:spcBef>
              <a:spcAft>
                <a:spcPts val="0"/>
              </a:spcAft>
              <a:buClr>
                <a:schemeClr val="lt1"/>
              </a:buClr>
              <a:buSzPts val="1800"/>
              <a:buNone/>
              <a:defRPr sz="1800">
                <a:solidFill>
                  <a:schemeClr val="lt1"/>
                </a:solidFill>
                <a:latin typeface="Quattrocento Sans"/>
                <a:ea typeface="Quattrocento Sans"/>
                <a:cs typeface="Quattrocento Sans"/>
                <a:sym typeface="Quattrocento Sans"/>
              </a:defRPr>
            </a:lvl1pPr>
            <a:lvl2pPr marL="914400" lvl="1" indent="-381000" algn="l">
              <a:lnSpc>
                <a:spcPct val="110000"/>
              </a:lnSpc>
              <a:spcBef>
                <a:spcPts val="600"/>
              </a:spcBef>
              <a:spcAft>
                <a:spcPts val="0"/>
              </a:spcAft>
              <a:buClr>
                <a:schemeClr val="lt1"/>
              </a:buClr>
              <a:buSzPts val="2400"/>
              <a:buChar char="•"/>
              <a:defRPr>
                <a:solidFill>
                  <a:schemeClr val="lt1"/>
                </a:solidFill>
              </a:defRPr>
            </a:lvl2pPr>
            <a:lvl3pPr marL="1371600" lvl="2" indent="-355600" algn="l">
              <a:lnSpc>
                <a:spcPct val="110000"/>
              </a:lnSpc>
              <a:spcBef>
                <a:spcPts val="600"/>
              </a:spcBef>
              <a:spcAft>
                <a:spcPts val="0"/>
              </a:spcAft>
              <a:buClr>
                <a:schemeClr val="lt1"/>
              </a:buClr>
              <a:buSzPts val="2000"/>
              <a:buChar char="•"/>
              <a:defRPr>
                <a:solidFill>
                  <a:schemeClr val="lt1"/>
                </a:solidFill>
              </a:defRPr>
            </a:lvl3pPr>
            <a:lvl4pPr marL="1828800" lvl="3" indent="-342900" algn="l">
              <a:lnSpc>
                <a:spcPct val="110000"/>
              </a:lnSpc>
              <a:spcBef>
                <a:spcPts val="600"/>
              </a:spcBef>
              <a:spcAft>
                <a:spcPts val="0"/>
              </a:spcAft>
              <a:buClr>
                <a:schemeClr val="lt1"/>
              </a:buClr>
              <a:buSzPts val="1800"/>
              <a:buChar char="•"/>
              <a:defRPr>
                <a:solidFill>
                  <a:schemeClr val="lt1"/>
                </a:solidFill>
              </a:defRPr>
            </a:lvl4pPr>
            <a:lvl5pPr marL="2286000" lvl="4" indent="-342900" algn="l">
              <a:lnSpc>
                <a:spcPct val="110000"/>
              </a:lnSpc>
              <a:spcBef>
                <a:spcPts val="600"/>
              </a:spcBef>
              <a:spcAft>
                <a:spcPts val="0"/>
              </a:spcAft>
              <a:buClr>
                <a:schemeClr val="lt1"/>
              </a:buClr>
              <a:buSzPts val="1800"/>
              <a:buChar char="•"/>
              <a:defRPr>
                <a:solidFill>
                  <a:schemeClr val="lt1"/>
                </a:solidFill>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93" name="Google Shape;193;p36"/>
          <p:cNvSpPr txBox="1">
            <a:spLocks noGrp="1"/>
          </p:cNvSpPr>
          <p:nvPr>
            <p:ph type="body" idx="3"/>
          </p:nvPr>
        </p:nvSpPr>
        <p:spPr>
          <a:xfrm>
            <a:off x="4100513" y="0"/>
            <a:ext cx="8091487" cy="6858000"/>
          </a:xfrm>
          <a:prstGeom prst="rect">
            <a:avLst/>
          </a:prstGeom>
          <a:noFill/>
          <a:ln>
            <a:noFill/>
          </a:ln>
        </p:spPr>
        <p:txBody>
          <a:bodyPr spcFirstLastPara="1" wrap="square" lIns="393175" tIns="393175" rIns="182875" bIns="45700" anchor="t" anchorCtr="0">
            <a:noAutofit/>
          </a:bodyPr>
          <a:lstStyle>
            <a:lvl1pPr marL="457200" lvl="0" indent="-228600" algn="l">
              <a:lnSpc>
                <a:spcPct val="110000"/>
              </a:lnSpc>
              <a:spcBef>
                <a:spcPts val="1000"/>
              </a:spcBef>
              <a:spcAft>
                <a:spcPts val="0"/>
              </a:spcAft>
              <a:buClr>
                <a:schemeClr val="dk1"/>
              </a:buClr>
              <a:buSzPts val="2800"/>
              <a:buNone/>
              <a:defRPr>
                <a:latin typeface="Quattrocento Sans"/>
                <a:ea typeface="Quattrocento Sans"/>
                <a:cs typeface="Quattrocento Sans"/>
                <a:sym typeface="Quattrocento Sans"/>
              </a:defRPr>
            </a:lvl1pPr>
            <a:lvl2pPr marL="914400" lvl="1" indent="-228600" algn="l">
              <a:lnSpc>
                <a:spcPct val="110000"/>
              </a:lnSpc>
              <a:spcBef>
                <a:spcPts val="600"/>
              </a:spcBef>
              <a:spcAft>
                <a:spcPts val="0"/>
              </a:spcAft>
              <a:buClr>
                <a:schemeClr val="dk1"/>
              </a:buClr>
              <a:buSzPts val="2400"/>
              <a:buNone/>
              <a:defRPr>
                <a:latin typeface="Quattrocento Sans"/>
                <a:ea typeface="Quattrocento Sans"/>
                <a:cs typeface="Quattrocento Sans"/>
                <a:sym typeface="Quattrocento Sans"/>
              </a:defRPr>
            </a:lvl2pPr>
            <a:lvl3pPr marL="1371600" lvl="2" indent="-228600" algn="l">
              <a:lnSpc>
                <a:spcPct val="110000"/>
              </a:lnSpc>
              <a:spcBef>
                <a:spcPts val="600"/>
              </a:spcBef>
              <a:spcAft>
                <a:spcPts val="0"/>
              </a:spcAft>
              <a:buClr>
                <a:schemeClr val="dk1"/>
              </a:buClr>
              <a:buSzPts val="2000"/>
              <a:buNone/>
              <a:defRPr/>
            </a:lvl3pPr>
            <a:lvl4pPr marL="1828800" lvl="3" indent="-228600" algn="l">
              <a:lnSpc>
                <a:spcPct val="110000"/>
              </a:lnSpc>
              <a:spcBef>
                <a:spcPts val="600"/>
              </a:spcBef>
              <a:spcAft>
                <a:spcPts val="0"/>
              </a:spcAft>
              <a:buClr>
                <a:schemeClr val="dk1"/>
              </a:buClr>
              <a:buSzPts val="1800"/>
              <a:buNone/>
              <a:defRPr/>
            </a:lvl4pPr>
            <a:lvl5pPr marL="2286000" lvl="4" indent="-228600" algn="l">
              <a:lnSpc>
                <a:spcPct val="110000"/>
              </a:lnSpc>
              <a:spcBef>
                <a:spcPts val="600"/>
              </a:spcBef>
              <a:spcAft>
                <a:spcPts val="0"/>
              </a:spcAft>
              <a:buClr>
                <a:schemeClr val="dk1"/>
              </a:buClr>
              <a:buSzPts val="1600"/>
              <a:buNone/>
              <a:defRPr sz="1600"/>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17_green bar">
  <p:cSld name="17_green bar">
    <p:spTree>
      <p:nvGrpSpPr>
        <p:cNvPr id="1" name="Shape 194"/>
        <p:cNvGrpSpPr/>
        <p:nvPr/>
      </p:nvGrpSpPr>
      <p:grpSpPr>
        <a:xfrm>
          <a:off x="0" y="0"/>
          <a:ext cx="0" cy="0"/>
          <a:chOff x="0" y="0"/>
          <a:chExt cx="0" cy="0"/>
        </a:xfrm>
      </p:grpSpPr>
      <p:sp>
        <p:nvSpPr>
          <p:cNvPr id="195" name="Google Shape;195;p37"/>
          <p:cNvSpPr/>
          <p:nvPr/>
        </p:nvSpPr>
        <p:spPr>
          <a:xfrm>
            <a:off x="0" y="0"/>
            <a:ext cx="4114800" cy="6858000"/>
          </a:xfrm>
          <a:prstGeom prst="rect">
            <a:avLst/>
          </a:prstGeom>
          <a:solidFill>
            <a:schemeClr val="accent4"/>
          </a:solidFill>
          <a:ln>
            <a:noFill/>
          </a:ln>
        </p:spPr>
        <p:txBody>
          <a:bodyPr spcFirstLastPara="1" wrap="square" lIns="182875" tIns="146300" rIns="182875" bIns="146300" anchor="t" anchorCtr="0">
            <a:noAutofit/>
          </a:bodyPr>
          <a:lstStyle/>
          <a:p>
            <a:pPr marL="0" marR="0" lvl="0" indent="0" algn="ctr" rtl="0">
              <a:lnSpc>
                <a:spcPct val="90000"/>
              </a:lnSpc>
              <a:spcBef>
                <a:spcPts val="0"/>
              </a:spcBef>
              <a:spcAft>
                <a:spcPts val="0"/>
              </a:spcAft>
              <a:buClr>
                <a:srgbClr val="000000"/>
              </a:buClr>
              <a:buSzPts val="2400"/>
              <a:buFont typeface="Arial"/>
              <a:buNone/>
            </a:pPr>
            <a:endParaRPr sz="2400" b="0" i="0" u="none" strike="noStrike" cap="none">
              <a:solidFill>
                <a:srgbClr val="FFFFFF"/>
              </a:solidFill>
              <a:latin typeface="Quattrocento Sans"/>
              <a:ea typeface="Quattrocento Sans"/>
              <a:cs typeface="Quattrocento Sans"/>
              <a:sym typeface="Quattrocento Sans"/>
            </a:endParaRPr>
          </a:p>
        </p:txBody>
      </p:sp>
      <p:sp>
        <p:nvSpPr>
          <p:cNvPr id="196" name="Google Shape;196;p37"/>
          <p:cNvSpPr txBox="1">
            <a:spLocks noGrp="1"/>
          </p:cNvSpPr>
          <p:nvPr>
            <p:ph type="body" idx="1"/>
          </p:nvPr>
        </p:nvSpPr>
        <p:spPr>
          <a:xfrm>
            <a:off x="0" y="1"/>
            <a:ext cx="4100945" cy="1322962"/>
          </a:xfrm>
          <a:prstGeom prst="rect">
            <a:avLst/>
          </a:prstGeom>
          <a:noFill/>
          <a:ln>
            <a:noFill/>
          </a:ln>
        </p:spPr>
        <p:txBody>
          <a:bodyPr spcFirstLastPara="1" wrap="square" lIns="393175" tIns="393175" rIns="393175" bIns="91425" anchor="t" anchorCtr="0">
            <a:noAutofit/>
          </a:bodyPr>
          <a:lstStyle>
            <a:lvl1pPr marL="457200" lvl="0" indent="-228600" algn="l">
              <a:lnSpc>
                <a:spcPct val="110000"/>
              </a:lnSpc>
              <a:spcBef>
                <a:spcPts val="1000"/>
              </a:spcBef>
              <a:spcAft>
                <a:spcPts val="0"/>
              </a:spcAft>
              <a:buClr>
                <a:schemeClr val="lt1"/>
              </a:buClr>
              <a:buSzPts val="4400"/>
              <a:buNone/>
              <a:defRPr sz="4400">
                <a:solidFill>
                  <a:schemeClr val="lt1"/>
                </a:solidFill>
                <a:latin typeface="Quattrocento Sans"/>
                <a:ea typeface="Quattrocento Sans"/>
                <a:cs typeface="Quattrocento Sans"/>
                <a:sym typeface="Quattrocento Sans"/>
              </a:defRPr>
            </a:lvl1pPr>
            <a:lvl2pPr marL="914400" lvl="1" indent="-342900" algn="l">
              <a:lnSpc>
                <a:spcPct val="110000"/>
              </a:lnSpc>
              <a:spcBef>
                <a:spcPts val="600"/>
              </a:spcBef>
              <a:spcAft>
                <a:spcPts val="0"/>
              </a:spcAft>
              <a:buClr>
                <a:schemeClr val="dk1"/>
              </a:buClr>
              <a:buSzPts val="1800"/>
              <a:buChar char="•"/>
              <a:defRPr/>
            </a:lvl2pPr>
            <a:lvl3pPr marL="1371600" lvl="2" indent="-342900" algn="l">
              <a:lnSpc>
                <a:spcPct val="110000"/>
              </a:lnSpc>
              <a:spcBef>
                <a:spcPts val="600"/>
              </a:spcBef>
              <a:spcAft>
                <a:spcPts val="0"/>
              </a:spcAft>
              <a:buClr>
                <a:schemeClr val="dk1"/>
              </a:buClr>
              <a:buSzPts val="1800"/>
              <a:buChar char="•"/>
              <a:defRPr/>
            </a:lvl3pPr>
            <a:lvl4pPr marL="1828800" lvl="3" indent="-342900" algn="l">
              <a:lnSpc>
                <a:spcPct val="110000"/>
              </a:lnSpc>
              <a:spcBef>
                <a:spcPts val="600"/>
              </a:spcBef>
              <a:spcAft>
                <a:spcPts val="0"/>
              </a:spcAft>
              <a:buClr>
                <a:schemeClr val="dk1"/>
              </a:buClr>
              <a:buSzPts val="1800"/>
              <a:buChar char="•"/>
              <a:defRPr/>
            </a:lvl4pPr>
            <a:lvl5pPr marL="2286000" lvl="4" indent="-342900" algn="l">
              <a:lnSpc>
                <a:spcPct val="110000"/>
              </a:lnSpc>
              <a:spcBef>
                <a:spcPts val="600"/>
              </a:spcBef>
              <a:spcAft>
                <a:spcPts val="0"/>
              </a:spcAft>
              <a:buClr>
                <a:schemeClr val="dk1"/>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97" name="Google Shape;197;p37"/>
          <p:cNvSpPr txBox="1">
            <a:spLocks noGrp="1"/>
          </p:cNvSpPr>
          <p:nvPr>
            <p:ph type="body" idx="2"/>
          </p:nvPr>
        </p:nvSpPr>
        <p:spPr>
          <a:xfrm>
            <a:off x="0" y="1322963"/>
            <a:ext cx="4087813" cy="5535037"/>
          </a:xfrm>
          <a:prstGeom prst="rect">
            <a:avLst/>
          </a:prstGeom>
          <a:noFill/>
          <a:ln>
            <a:noFill/>
          </a:ln>
        </p:spPr>
        <p:txBody>
          <a:bodyPr spcFirstLastPara="1" wrap="square" lIns="393175" tIns="91425" rIns="91425" bIns="91425" anchor="t" anchorCtr="0">
            <a:noAutofit/>
          </a:bodyPr>
          <a:lstStyle>
            <a:lvl1pPr marL="457200" lvl="0" indent="-228600" algn="l">
              <a:lnSpc>
                <a:spcPct val="100000"/>
              </a:lnSpc>
              <a:spcBef>
                <a:spcPts val="1000"/>
              </a:spcBef>
              <a:spcAft>
                <a:spcPts val="0"/>
              </a:spcAft>
              <a:buClr>
                <a:schemeClr val="lt1"/>
              </a:buClr>
              <a:buSzPts val="1800"/>
              <a:buNone/>
              <a:defRPr sz="1800">
                <a:solidFill>
                  <a:schemeClr val="lt1"/>
                </a:solidFill>
                <a:latin typeface="Quattrocento Sans"/>
                <a:ea typeface="Quattrocento Sans"/>
                <a:cs typeface="Quattrocento Sans"/>
                <a:sym typeface="Quattrocento Sans"/>
              </a:defRPr>
            </a:lvl1pPr>
            <a:lvl2pPr marL="914400" lvl="1" indent="-381000" algn="l">
              <a:lnSpc>
                <a:spcPct val="110000"/>
              </a:lnSpc>
              <a:spcBef>
                <a:spcPts val="600"/>
              </a:spcBef>
              <a:spcAft>
                <a:spcPts val="0"/>
              </a:spcAft>
              <a:buClr>
                <a:schemeClr val="lt1"/>
              </a:buClr>
              <a:buSzPts val="2400"/>
              <a:buChar char="•"/>
              <a:defRPr>
                <a:solidFill>
                  <a:schemeClr val="lt1"/>
                </a:solidFill>
              </a:defRPr>
            </a:lvl2pPr>
            <a:lvl3pPr marL="1371600" lvl="2" indent="-355600" algn="l">
              <a:lnSpc>
                <a:spcPct val="110000"/>
              </a:lnSpc>
              <a:spcBef>
                <a:spcPts val="600"/>
              </a:spcBef>
              <a:spcAft>
                <a:spcPts val="0"/>
              </a:spcAft>
              <a:buClr>
                <a:schemeClr val="lt1"/>
              </a:buClr>
              <a:buSzPts val="2000"/>
              <a:buChar char="•"/>
              <a:defRPr>
                <a:solidFill>
                  <a:schemeClr val="lt1"/>
                </a:solidFill>
              </a:defRPr>
            </a:lvl3pPr>
            <a:lvl4pPr marL="1828800" lvl="3" indent="-342900" algn="l">
              <a:lnSpc>
                <a:spcPct val="110000"/>
              </a:lnSpc>
              <a:spcBef>
                <a:spcPts val="600"/>
              </a:spcBef>
              <a:spcAft>
                <a:spcPts val="0"/>
              </a:spcAft>
              <a:buClr>
                <a:schemeClr val="lt1"/>
              </a:buClr>
              <a:buSzPts val="1800"/>
              <a:buChar char="•"/>
              <a:defRPr>
                <a:solidFill>
                  <a:schemeClr val="lt1"/>
                </a:solidFill>
              </a:defRPr>
            </a:lvl4pPr>
            <a:lvl5pPr marL="2286000" lvl="4" indent="-342900" algn="l">
              <a:lnSpc>
                <a:spcPct val="110000"/>
              </a:lnSpc>
              <a:spcBef>
                <a:spcPts val="600"/>
              </a:spcBef>
              <a:spcAft>
                <a:spcPts val="0"/>
              </a:spcAft>
              <a:buClr>
                <a:schemeClr val="lt1"/>
              </a:buClr>
              <a:buSzPts val="1800"/>
              <a:buChar char="•"/>
              <a:defRPr>
                <a:solidFill>
                  <a:schemeClr val="lt1"/>
                </a:solidFill>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98" name="Google Shape;198;p37"/>
          <p:cNvSpPr txBox="1">
            <a:spLocks noGrp="1"/>
          </p:cNvSpPr>
          <p:nvPr>
            <p:ph type="body" idx="3"/>
          </p:nvPr>
        </p:nvSpPr>
        <p:spPr>
          <a:xfrm>
            <a:off x="4100513" y="0"/>
            <a:ext cx="8091487" cy="6858000"/>
          </a:xfrm>
          <a:prstGeom prst="rect">
            <a:avLst/>
          </a:prstGeom>
          <a:noFill/>
          <a:ln>
            <a:noFill/>
          </a:ln>
        </p:spPr>
        <p:txBody>
          <a:bodyPr spcFirstLastPara="1" wrap="square" lIns="393175" tIns="393175" rIns="182875" bIns="45700" anchor="t" anchorCtr="0">
            <a:noAutofit/>
          </a:bodyPr>
          <a:lstStyle>
            <a:lvl1pPr marL="457200" lvl="0" indent="-228600" algn="l">
              <a:lnSpc>
                <a:spcPct val="110000"/>
              </a:lnSpc>
              <a:spcBef>
                <a:spcPts val="1000"/>
              </a:spcBef>
              <a:spcAft>
                <a:spcPts val="0"/>
              </a:spcAft>
              <a:buClr>
                <a:schemeClr val="dk1"/>
              </a:buClr>
              <a:buSzPts val="2800"/>
              <a:buNone/>
              <a:defRPr>
                <a:latin typeface="Quattrocento Sans"/>
                <a:ea typeface="Quattrocento Sans"/>
                <a:cs typeface="Quattrocento Sans"/>
                <a:sym typeface="Quattrocento Sans"/>
              </a:defRPr>
            </a:lvl1pPr>
            <a:lvl2pPr marL="914400" lvl="1" indent="-228600" algn="l">
              <a:lnSpc>
                <a:spcPct val="110000"/>
              </a:lnSpc>
              <a:spcBef>
                <a:spcPts val="600"/>
              </a:spcBef>
              <a:spcAft>
                <a:spcPts val="0"/>
              </a:spcAft>
              <a:buClr>
                <a:schemeClr val="dk1"/>
              </a:buClr>
              <a:buSzPts val="2400"/>
              <a:buNone/>
              <a:defRPr>
                <a:latin typeface="Quattrocento Sans"/>
                <a:ea typeface="Quattrocento Sans"/>
                <a:cs typeface="Quattrocento Sans"/>
                <a:sym typeface="Quattrocento Sans"/>
              </a:defRPr>
            </a:lvl2pPr>
            <a:lvl3pPr marL="1371600" lvl="2" indent="-228600" algn="l">
              <a:lnSpc>
                <a:spcPct val="110000"/>
              </a:lnSpc>
              <a:spcBef>
                <a:spcPts val="600"/>
              </a:spcBef>
              <a:spcAft>
                <a:spcPts val="0"/>
              </a:spcAft>
              <a:buClr>
                <a:schemeClr val="dk1"/>
              </a:buClr>
              <a:buSzPts val="2000"/>
              <a:buNone/>
              <a:defRPr/>
            </a:lvl3pPr>
            <a:lvl4pPr marL="1828800" lvl="3" indent="-228600" algn="l">
              <a:lnSpc>
                <a:spcPct val="110000"/>
              </a:lnSpc>
              <a:spcBef>
                <a:spcPts val="600"/>
              </a:spcBef>
              <a:spcAft>
                <a:spcPts val="0"/>
              </a:spcAft>
              <a:buClr>
                <a:schemeClr val="dk1"/>
              </a:buClr>
              <a:buSzPts val="1800"/>
              <a:buNone/>
              <a:defRPr/>
            </a:lvl4pPr>
            <a:lvl5pPr marL="2286000" lvl="4" indent="-228600" algn="l">
              <a:lnSpc>
                <a:spcPct val="110000"/>
              </a:lnSpc>
              <a:spcBef>
                <a:spcPts val="600"/>
              </a:spcBef>
              <a:spcAft>
                <a:spcPts val="0"/>
              </a:spcAft>
              <a:buClr>
                <a:schemeClr val="dk1"/>
              </a:buClr>
              <a:buSzPts val="1600"/>
              <a:buNone/>
              <a:defRPr sz="1600"/>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18_Sky blue bar">
  <p:cSld name="18_Sky blue bar">
    <p:spTree>
      <p:nvGrpSpPr>
        <p:cNvPr id="1" name="Shape 199"/>
        <p:cNvGrpSpPr/>
        <p:nvPr/>
      </p:nvGrpSpPr>
      <p:grpSpPr>
        <a:xfrm>
          <a:off x="0" y="0"/>
          <a:ext cx="0" cy="0"/>
          <a:chOff x="0" y="0"/>
          <a:chExt cx="0" cy="0"/>
        </a:xfrm>
      </p:grpSpPr>
      <p:sp>
        <p:nvSpPr>
          <p:cNvPr id="200" name="Google Shape;200;p38"/>
          <p:cNvSpPr/>
          <p:nvPr/>
        </p:nvSpPr>
        <p:spPr>
          <a:xfrm>
            <a:off x="0" y="0"/>
            <a:ext cx="4114800" cy="6858000"/>
          </a:xfrm>
          <a:prstGeom prst="rect">
            <a:avLst/>
          </a:prstGeom>
          <a:solidFill>
            <a:schemeClr val="accent5"/>
          </a:solidFill>
          <a:ln>
            <a:noFill/>
          </a:ln>
        </p:spPr>
        <p:txBody>
          <a:bodyPr spcFirstLastPara="1" wrap="square" lIns="182875" tIns="146300" rIns="182875" bIns="146300" anchor="t" anchorCtr="0">
            <a:noAutofit/>
          </a:bodyPr>
          <a:lstStyle/>
          <a:p>
            <a:pPr marL="0" marR="0" lvl="0" indent="0" algn="ctr" rtl="0">
              <a:lnSpc>
                <a:spcPct val="90000"/>
              </a:lnSpc>
              <a:spcBef>
                <a:spcPts val="0"/>
              </a:spcBef>
              <a:spcAft>
                <a:spcPts val="0"/>
              </a:spcAft>
              <a:buClr>
                <a:srgbClr val="000000"/>
              </a:buClr>
              <a:buSzPts val="2400"/>
              <a:buFont typeface="Arial"/>
              <a:buNone/>
            </a:pPr>
            <a:endParaRPr sz="2400" b="0" i="0" u="none" strike="noStrike" cap="none">
              <a:solidFill>
                <a:srgbClr val="FFFFFF"/>
              </a:solidFill>
              <a:latin typeface="Quattrocento Sans"/>
              <a:ea typeface="Quattrocento Sans"/>
              <a:cs typeface="Quattrocento Sans"/>
              <a:sym typeface="Quattrocento Sans"/>
            </a:endParaRPr>
          </a:p>
        </p:txBody>
      </p:sp>
      <p:sp>
        <p:nvSpPr>
          <p:cNvPr id="201" name="Google Shape;201;p38"/>
          <p:cNvSpPr txBox="1">
            <a:spLocks noGrp="1"/>
          </p:cNvSpPr>
          <p:nvPr>
            <p:ph type="body" idx="1"/>
          </p:nvPr>
        </p:nvSpPr>
        <p:spPr>
          <a:xfrm>
            <a:off x="0" y="1"/>
            <a:ext cx="4100945" cy="1322962"/>
          </a:xfrm>
          <a:prstGeom prst="rect">
            <a:avLst/>
          </a:prstGeom>
          <a:noFill/>
          <a:ln>
            <a:noFill/>
          </a:ln>
        </p:spPr>
        <p:txBody>
          <a:bodyPr spcFirstLastPara="1" wrap="square" lIns="393175" tIns="393175" rIns="393175" bIns="91425" anchor="t" anchorCtr="0">
            <a:noAutofit/>
          </a:bodyPr>
          <a:lstStyle>
            <a:lvl1pPr marL="457200" lvl="0" indent="-228600" algn="l">
              <a:lnSpc>
                <a:spcPct val="110000"/>
              </a:lnSpc>
              <a:spcBef>
                <a:spcPts val="1000"/>
              </a:spcBef>
              <a:spcAft>
                <a:spcPts val="0"/>
              </a:spcAft>
              <a:buClr>
                <a:schemeClr val="lt1"/>
              </a:buClr>
              <a:buSzPts val="4400"/>
              <a:buNone/>
              <a:defRPr sz="4400">
                <a:solidFill>
                  <a:schemeClr val="lt1"/>
                </a:solidFill>
                <a:latin typeface="Quattrocento Sans"/>
                <a:ea typeface="Quattrocento Sans"/>
                <a:cs typeface="Quattrocento Sans"/>
                <a:sym typeface="Quattrocento Sans"/>
              </a:defRPr>
            </a:lvl1pPr>
            <a:lvl2pPr marL="914400" lvl="1" indent="-342900" algn="l">
              <a:lnSpc>
                <a:spcPct val="110000"/>
              </a:lnSpc>
              <a:spcBef>
                <a:spcPts val="600"/>
              </a:spcBef>
              <a:spcAft>
                <a:spcPts val="0"/>
              </a:spcAft>
              <a:buClr>
                <a:schemeClr val="dk1"/>
              </a:buClr>
              <a:buSzPts val="1800"/>
              <a:buChar char="•"/>
              <a:defRPr/>
            </a:lvl2pPr>
            <a:lvl3pPr marL="1371600" lvl="2" indent="-342900" algn="l">
              <a:lnSpc>
                <a:spcPct val="110000"/>
              </a:lnSpc>
              <a:spcBef>
                <a:spcPts val="600"/>
              </a:spcBef>
              <a:spcAft>
                <a:spcPts val="0"/>
              </a:spcAft>
              <a:buClr>
                <a:schemeClr val="dk1"/>
              </a:buClr>
              <a:buSzPts val="1800"/>
              <a:buChar char="•"/>
              <a:defRPr/>
            </a:lvl3pPr>
            <a:lvl4pPr marL="1828800" lvl="3" indent="-342900" algn="l">
              <a:lnSpc>
                <a:spcPct val="110000"/>
              </a:lnSpc>
              <a:spcBef>
                <a:spcPts val="600"/>
              </a:spcBef>
              <a:spcAft>
                <a:spcPts val="0"/>
              </a:spcAft>
              <a:buClr>
                <a:schemeClr val="dk1"/>
              </a:buClr>
              <a:buSzPts val="1800"/>
              <a:buChar char="•"/>
              <a:defRPr/>
            </a:lvl4pPr>
            <a:lvl5pPr marL="2286000" lvl="4" indent="-342900" algn="l">
              <a:lnSpc>
                <a:spcPct val="110000"/>
              </a:lnSpc>
              <a:spcBef>
                <a:spcPts val="600"/>
              </a:spcBef>
              <a:spcAft>
                <a:spcPts val="0"/>
              </a:spcAft>
              <a:buClr>
                <a:schemeClr val="dk1"/>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2" name="Google Shape;202;p38"/>
          <p:cNvSpPr txBox="1">
            <a:spLocks noGrp="1"/>
          </p:cNvSpPr>
          <p:nvPr>
            <p:ph type="body" idx="2"/>
          </p:nvPr>
        </p:nvSpPr>
        <p:spPr>
          <a:xfrm>
            <a:off x="0" y="1322963"/>
            <a:ext cx="4087813" cy="5535037"/>
          </a:xfrm>
          <a:prstGeom prst="rect">
            <a:avLst/>
          </a:prstGeom>
          <a:noFill/>
          <a:ln>
            <a:noFill/>
          </a:ln>
        </p:spPr>
        <p:txBody>
          <a:bodyPr spcFirstLastPara="1" wrap="square" lIns="393175" tIns="91425" rIns="91425" bIns="91425" anchor="t" anchorCtr="0">
            <a:noAutofit/>
          </a:bodyPr>
          <a:lstStyle>
            <a:lvl1pPr marL="457200" lvl="0" indent="-228600" algn="l">
              <a:lnSpc>
                <a:spcPct val="100000"/>
              </a:lnSpc>
              <a:spcBef>
                <a:spcPts val="1000"/>
              </a:spcBef>
              <a:spcAft>
                <a:spcPts val="0"/>
              </a:spcAft>
              <a:buClr>
                <a:schemeClr val="lt1"/>
              </a:buClr>
              <a:buSzPts val="1800"/>
              <a:buNone/>
              <a:defRPr sz="1800">
                <a:solidFill>
                  <a:schemeClr val="lt1"/>
                </a:solidFill>
                <a:latin typeface="Quattrocento Sans"/>
                <a:ea typeface="Quattrocento Sans"/>
                <a:cs typeface="Quattrocento Sans"/>
                <a:sym typeface="Quattrocento Sans"/>
              </a:defRPr>
            </a:lvl1pPr>
            <a:lvl2pPr marL="914400" lvl="1" indent="-381000" algn="l">
              <a:lnSpc>
                <a:spcPct val="110000"/>
              </a:lnSpc>
              <a:spcBef>
                <a:spcPts val="600"/>
              </a:spcBef>
              <a:spcAft>
                <a:spcPts val="0"/>
              </a:spcAft>
              <a:buClr>
                <a:schemeClr val="lt1"/>
              </a:buClr>
              <a:buSzPts val="2400"/>
              <a:buChar char="•"/>
              <a:defRPr>
                <a:solidFill>
                  <a:schemeClr val="lt1"/>
                </a:solidFill>
              </a:defRPr>
            </a:lvl2pPr>
            <a:lvl3pPr marL="1371600" lvl="2" indent="-355600" algn="l">
              <a:lnSpc>
                <a:spcPct val="110000"/>
              </a:lnSpc>
              <a:spcBef>
                <a:spcPts val="600"/>
              </a:spcBef>
              <a:spcAft>
                <a:spcPts val="0"/>
              </a:spcAft>
              <a:buClr>
                <a:schemeClr val="lt1"/>
              </a:buClr>
              <a:buSzPts val="2000"/>
              <a:buChar char="•"/>
              <a:defRPr>
                <a:solidFill>
                  <a:schemeClr val="lt1"/>
                </a:solidFill>
              </a:defRPr>
            </a:lvl3pPr>
            <a:lvl4pPr marL="1828800" lvl="3" indent="-342900" algn="l">
              <a:lnSpc>
                <a:spcPct val="110000"/>
              </a:lnSpc>
              <a:spcBef>
                <a:spcPts val="600"/>
              </a:spcBef>
              <a:spcAft>
                <a:spcPts val="0"/>
              </a:spcAft>
              <a:buClr>
                <a:schemeClr val="lt1"/>
              </a:buClr>
              <a:buSzPts val="1800"/>
              <a:buChar char="•"/>
              <a:defRPr>
                <a:solidFill>
                  <a:schemeClr val="lt1"/>
                </a:solidFill>
              </a:defRPr>
            </a:lvl4pPr>
            <a:lvl5pPr marL="2286000" lvl="4" indent="-342900" algn="l">
              <a:lnSpc>
                <a:spcPct val="110000"/>
              </a:lnSpc>
              <a:spcBef>
                <a:spcPts val="600"/>
              </a:spcBef>
              <a:spcAft>
                <a:spcPts val="0"/>
              </a:spcAft>
              <a:buClr>
                <a:schemeClr val="lt1"/>
              </a:buClr>
              <a:buSzPts val="1800"/>
              <a:buChar char="•"/>
              <a:defRPr>
                <a:solidFill>
                  <a:schemeClr val="lt1"/>
                </a:solidFill>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3" name="Google Shape;203;p38"/>
          <p:cNvSpPr txBox="1">
            <a:spLocks noGrp="1"/>
          </p:cNvSpPr>
          <p:nvPr>
            <p:ph type="body" idx="3"/>
          </p:nvPr>
        </p:nvSpPr>
        <p:spPr>
          <a:xfrm>
            <a:off x="4100513" y="0"/>
            <a:ext cx="8091487" cy="6858000"/>
          </a:xfrm>
          <a:prstGeom prst="rect">
            <a:avLst/>
          </a:prstGeom>
          <a:noFill/>
          <a:ln>
            <a:noFill/>
          </a:ln>
        </p:spPr>
        <p:txBody>
          <a:bodyPr spcFirstLastPara="1" wrap="square" lIns="393175" tIns="393175" rIns="182875" bIns="45700" anchor="t" anchorCtr="0">
            <a:noAutofit/>
          </a:bodyPr>
          <a:lstStyle>
            <a:lvl1pPr marL="457200" lvl="0" indent="-228600" algn="l">
              <a:lnSpc>
                <a:spcPct val="110000"/>
              </a:lnSpc>
              <a:spcBef>
                <a:spcPts val="1000"/>
              </a:spcBef>
              <a:spcAft>
                <a:spcPts val="0"/>
              </a:spcAft>
              <a:buClr>
                <a:schemeClr val="dk1"/>
              </a:buClr>
              <a:buSzPts val="2800"/>
              <a:buNone/>
              <a:defRPr>
                <a:latin typeface="Quattrocento Sans"/>
                <a:ea typeface="Quattrocento Sans"/>
                <a:cs typeface="Quattrocento Sans"/>
                <a:sym typeface="Quattrocento Sans"/>
              </a:defRPr>
            </a:lvl1pPr>
            <a:lvl2pPr marL="914400" lvl="1" indent="-228600" algn="l">
              <a:lnSpc>
                <a:spcPct val="110000"/>
              </a:lnSpc>
              <a:spcBef>
                <a:spcPts val="600"/>
              </a:spcBef>
              <a:spcAft>
                <a:spcPts val="0"/>
              </a:spcAft>
              <a:buClr>
                <a:schemeClr val="dk1"/>
              </a:buClr>
              <a:buSzPts val="2400"/>
              <a:buNone/>
              <a:defRPr>
                <a:latin typeface="Quattrocento Sans"/>
                <a:ea typeface="Quattrocento Sans"/>
                <a:cs typeface="Quattrocento Sans"/>
                <a:sym typeface="Quattrocento Sans"/>
              </a:defRPr>
            </a:lvl2pPr>
            <a:lvl3pPr marL="1371600" lvl="2" indent="-228600" algn="l">
              <a:lnSpc>
                <a:spcPct val="110000"/>
              </a:lnSpc>
              <a:spcBef>
                <a:spcPts val="600"/>
              </a:spcBef>
              <a:spcAft>
                <a:spcPts val="0"/>
              </a:spcAft>
              <a:buClr>
                <a:schemeClr val="dk1"/>
              </a:buClr>
              <a:buSzPts val="2000"/>
              <a:buNone/>
              <a:defRPr/>
            </a:lvl3pPr>
            <a:lvl4pPr marL="1828800" lvl="3" indent="-228600" algn="l">
              <a:lnSpc>
                <a:spcPct val="110000"/>
              </a:lnSpc>
              <a:spcBef>
                <a:spcPts val="600"/>
              </a:spcBef>
              <a:spcAft>
                <a:spcPts val="0"/>
              </a:spcAft>
              <a:buClr>
                <a:schemeClr val="dk1"/>
              </a:buClr>
              <a:buSzPts val="1800"/>
              <a:buNone/>
              <a:defRPr/>
            </a:lvl4pPr>
            <a:lvl5pPr marL="2286000" lvl="4" indent="-228600" algn="l">
              <a:lnSpc>
                <a:spcPct val="110000"/>
              </a:lnSpc>
              <a:spcBef>
                <a:spcPts val="600"/>
              </a:spcBef>
              <a:spcAft>
                <a:spcPts val="0"/>
              </a:spcAft>
              <a:buClr>
                <a:schemeClr val="dk1"/>
              </a:buClr>
              <a:buSzPts val="1600"/>
              <a:buNone/>
              <a:defRPr sz="1600"/>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20_teal bar">
  <p:cSld name="20_teal bar">
    <p:spTree>
      <p:nvGrpSpPr>
        <p:cNvPr id="1" name="Shape 204"/>
        <p:cNvGrpSpPr/>
        <p:nvPr/>
      </p:nvGrpSpPr>
      <p:grpSpPr>
        <a:xfrm>
          <a:off x="0" y="0"/>
          <a:ext cx="0" cy="0"/>
          <a:chOff x="0" y="0"/>
          <a:chExt cx="0" cy="0"/>
        </a:xfrm>
      </p:grpSpPr>
      <p:sp>
        <p:nvSpPr>
          <p:cNvPr id="205" name="Google Shape;205;p39"/>
          <p:cNvSpPr/>
          <p:nvPr/>
        </p:nvSpPr>
        <p:spPr>
          <a:xfrm>
            <a:off x="0" y="0"/>
            <a:ext cx="4114800" cy="6858000"/>
          </a:xfrm>
          <a:prstGeom prst="rect">
            <a:avLst/>
          </a:prstGeom>
          <a:solidFill>
            <a:schemeClr val="accent1"/>
          </a:solidFill>
          <a:ln>
            <a:noFill/>
          </a:ln>
        </p:spPr>
        <p:txBody>
          <a:bodyPr spcFirstLastPara="1" wrap="square" lIns="182875" tIns="146300" rIns="182875" bIns="146300" anchor="t" anchorCtr="0">
            <a:noAutofit/>
          </a:bodyPr>
          <a:lstStyle/>
          <a:p>
            <a:pPr marL="0" marR="0" lvl="0" indent="0" algn="ctr" rtl="0">
              <a:lnSpc>
                <a:spcPct val="90000"/>
              </a:lnSpc>
              <a:spcBef>
                <a:spcPts val="0"/>
              </a:spcBef>
              <a:spcAft>
                <a:spcPts val="0"/>
              </a:spcAft>
              <a:buClr>
                <a:srgbClr val="000000"/>
              </a:buClr>
              <a:buSzPts val="2400"/>
              <a:buFont typeface="Arial"/>
              <a:buNone/>
            </a:pPr>
            <a:endParaRPr sz="2400" b="0" i="0" u="none" strike="noStrike" cap="none">
              <a:solidFill>
                <a:srgbClr val="FFFFFF"/>
              </a:solidFill>
              <a:latin typeface="Quattrocento Sans"/>
              <a:ea typeface="Quattrocento Sans"/>
              <a:cs typeface="Quattrocento Sans"/>
              <a:sym typeface="Quattrocento Sans"/>
            </a:endParaRPr>
          </a:p>
        </p:txBody>
      </p:sp>
      <p:sp>
        <p:nvSpPr>
          <p:cNvPr id="206" name="Google Shape;206;p39"/>
          <p:cNvSpPr txBox="1">
            <a:spLocks noGrp="1"/>
          </p:cNvSpPr>
          <p:nvPr>
            <p:ph type="body" idx="1"/>
          </p:nvPr>
        </p:nvSpPr>
        <p:spPr>
          <a:xfrm>
            <a:off x="0" y="1"/>
            <a:ext cx="4100945" cy="1322962"/>
          </a:xfrm>
          <a:prstGeom prst="rect">
            <a:avLst/>
          </a:prstGeom>
          <a:noFill/>
          <a:ln>
            <a:noFill/>
          </a:ln>
        </p:spPr>
        <p:txBody>
          <a:bodyPr spcFirstLastPara="1" wrap="square" lIns="393175" tIns="393175" rIns="393175" bIns="91425" anchor="t" anchorCtr="0">
            <a:noAutofit/>
          </a:bodyPr>
          <a:lstStyle>
            <a:lvl1pPr marL="457200" lvl="0" indent="-228600" algn="l">
              <a:lnSpc>
                <a:spcPct val="110000"/>
              </a:lnSpc>
              <a:spcBef>
                <a:spcPts val="1000"/>
              </a:spcBef>
              <a:spcAft>
                <a:spcPts val="0"/>
              </a:spcAft>
              <a:buClr>
                <a:schemeClr val="lt1"/>
              </a:buClr>
              <a:buSzPts val="4400"/>
              <a:buNone/>
              <a:defRPr sz="4400">
                <a:solidFill>
                  <a:schemeClr val="lt1"/>
                </a:solidFill>
                <a:latin typeface="Quattrocento Sans"/>
                <a:ea typeface="Quattrocento Sans"/>
                <a:cs typeface="Quattrocento Sans"/>
                <a:sym typeface="Quattrocento Sans"/>
              </a:defRPr>
            </a:lvl1pPr>
            <a:lvl2pPr marL="914400" lvl="1" indent="-342900" algn="l">
              <a:lnSpc>
                <a:spcPct val="110000"/>
              </a:lnSpc>
              <a:spcBef>
                <a:spcPts val="600"/>
              </a:spcBef>
              <a:spcAft>
                <a:spcPts val="0"/>
              </a:spcAft>
              <a:buClr>
                <a:schemeClr val="dk1"/>
              </a:buClr>
              <a:buSzPts val="1800"/>
              <a:buChar char="•"/>
              <a:defRPr/>
            </a:lvl2pPr>
            <a:lvl3pPr marL="1371600" lvl="2" indent="-342900" algn="l">
              <a:lnSpc>
                <a:spcPct val="110000"/>
              </a:lnSpc>
              <a:spcBef>
                <a:spcPts val="600"/>
              </a:spcBef>
              <a:spcAft>
                <a:spcPts val="0"/>
              </a:spcAft>
              <a:buClr>
                <a:schemeClr val="dk1"/>
              </a:buClr>
              <a:buSzPts val="1800"/>
              <a:buChar char="•"/>
              <a:defRPr/>
            </a:lvl3pPr>
            <a:lvl4pPr marL="1828800" lvl="3" indent="-342900" algn="l">
              <a:lnSpc>
                <a:spcPct val="110000"/>
              </a:lnSpc>
              <a:spcBef>
                <a:spcPts val="600"/>
              </a:spcBef>
              <a:spcAft>
                <a:spcPts val="0"/>
              </a:spcAft>
              <a:buClr>
                <a:schemeClr val="dk1"/>
              </a:buClr>
              <a:buSzPts val="1800"/>
              <a:buChar char="•"/>
              <a:defRPr/>
            </a:lvl4pPr>
            <a:lvl5pPr marL="2286000" lvl="4" indent="-342900" algn="l">
              <a:lnSpc>
                <a:spcPct val="110000"/>
              </a:lnSpc>
              <a:spcBef>
                <a:spcPts val="600"/>
              </a:spcBef>
              <a:spcAft>
                <a:spcPts val="0"/>
              </a:spcAft>
              <a:buClr>
                <a:schemeClr val="dk1"/>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7" name="Google Shape;207;p39"/>
          <p:cNvSpPr txBox="1">
            <a:spLocks noGrp="1"/>
          </p:cNvSpPr>
          <p:nvPr>
            <p:ph type="body" idx="2"/>
          </p:nvPr>
        </p:nvSpPr>
        <p:spPr>
          <a:xfrm>
            <a:off x="0" y="1322963"/>
            <a:ext cx="4087813" cy="5535037"/>
          </a:xfrm>
          <a:prstGeom prst="rect">
            <a:avLst/>
          </a:prstGeom>
          <a:noFill/>
          <a:ln>
            <a:noFill/>
          </a:ln>
        </p:spPr>
        <p:txBody>
          <a:bodyPr spcFirstLastPara="1" wrap="square" lIns="393175" tIns="91425" rIns="91425" bIns="91425" anchor="t" anchorCtr="0">
            <a:noAutofit/>
          </a:bodyPr>
          <a:lstStyle>
            <a:lvl1pPr marL="457200" lvl="0" indent="-228600" algn="l">
              <a:lnSpc>
                <a:spcPct val="100000"/>
              </a:lnSpc>
              <a:spcBef>
                <a:spcPts val="1000"/>
              </a:spcBef>
              <a:spcAft>
                <a:spcPts val="0"/>
              </a:spcAft>
              <a:buClr>
                <a:schemeClr val="lt1"/>
              </a:buClr>
              <a:buSzPts val="1800"/>
              <a:buNone/>
              <a:defRPr sz="1800">
                <a:solidFill>
                  <a:schemeClr val="lt1"/>
                </a:solidFill>
                <a:latin typeface="Quattrocento Sans"/>
                <a:ea typeface="Quattrocento Sans"/>
                <a:cs typeface="Quattrocento Sans"/>
                <a:sym typeface="Quattrocento Sans"/>
              </a:defRPr>
            </a:lvl1pPr>
            <a:lvl2pPr marL="914400" lvl="1" indent="-381000" algn="l">
              <a:lnSpc>
                <a:spcPct val="110000"/>
              </a:lnSpc>
              <a:spcBef>
                <a:spcPts val="600"/>
              </a:spcBef>
              <a:spcAft>
                <a:spcPts val="0"/>
              </a:spcAft>
              <a:buClr>
                <a:schemeClr val="lt1"/>
              </a:buClr>
              <a:buSzPts val="2400"/>
              <a:buChar char="•"/>
              <a:defRPr>
                <a:solidFill>
                  <a:schemeClr val="lt1"/>
                </a:solidFill>
              </a:defRPr>
            </a:lvl2pPr>
            <a:lvl3pPr marL="1371600" lvl="2" indent="-355600" algn="l">
              <a:lnSpc>
                <a:spcPct val="110000"/>
              </a:lnSpc>
              <a:spcBef>
                <a:spcPts val="600"/>
              </a:spcBef>
              <a:spcAft>
                <a:spcPts val="0"/>
              </a:spcAft>
              <a:buClr>
                <a:schemeClr val="lt1"/>
              </a:buClr>
              <a:buSzPts val="2000"/>
              <a:buChar char="•"/>
              <a:defRPr>
                <a:solidFill>
                  <a:schemeClr val="lt1"/>
                </a:solidFill>
              </a:defRPr>
            </a:lvl3pPr>
            <a:lvl4pPr marL="1828800" lvl="3" indent="-342900" algn="l">
              <a:lnSpc>
                <a:spcPct val="110000"/>
              </a:lnSpc>
              <a:spcBef>
                <a:spcPts val="600"/>
              </a:spcBef>
              <a:spcAft>
                <a:spcPts val="0"/>
              </a:spcAft>
              <a:buClr>
                <a:schemeClr val="lt1"/>
              </a:buClr>
              <a:buSzPts val="1800"/>
              <a:buChar char="•"/>
              <a:defRPr>
                <a:solidFill>
                  <a:schemeClr val="lt1"/>
                </a:solidFill>
              </a:defRPr>
            </a:lvl4pPr>
            <a:lvl5pPr marL="2286000" lvl="4" indent="-342900" algn="l">
              <a:lnSpc>
                <a:spcPct val="110000"/>
              </a:lnSpc>
              <a:spcBef>
                <a:spcPts val="600"/>
              </a:spcBef>
              <a:spcAft>
                <a:spcPts val="0"/>
              </a:spcAft>
              <a:buClr>
                <a:schemeClr val="lt1"/>
              </a:buClr>
              <a:buSzPts val="1800"/>
              <a:buChar char="•"/>
              <a:defRPr>
                <a:solidFill>
                  <a:schemeClr val="lt1"/>
                </a:solidFill>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8" name="Google Shape;208;p39"/>
          <p:cNvSpPr txBox="1">
            <a:spLocks noGrp="1"/>
          </p:cNvSpPr>
          <p:nvPr>
            <p:ph type="body" idx="3"/>
          </p:nvPr>
        </p:nvSpPr>
        <p:spPr>
          <a:xfrm>
            <a:off x="4100513" y="0"/>
            <a:ext cx="8091487" cy="6858000"/>
          </a:xfrm>
          <a:prstGeom prst="rect">
            <a:avLst/>
          </a:prstGeom>
          <a:noFill/>
          <a:ln>
            <a:noFill/>
          </a:ln>
        </p:spPr>
        <p:txBody>
          <a:bodyPr spcFirstLastPara="1" wrap="square" lIns="393175" tIns="393175" rIns="182875" bIns="45700" anchor="t" anchorCtr="0">
            <a:noAutofit/>
          </a:bodyPr>
          <a:lstStyle>
            <a:lvl1pPr marL="457200" lvl="0" indent="-228600" algn="l">
              <a:lnSpc>
                <a:spcPct val="110000"/>
              </a:lnSpc>
              <a:spcBef>
                <a:spcPts val="1000"/>
              </a:spcBef>
              <a:spcAft>
                <a:spcPts val="0"/>
              </a:spcAft>
              <a:buClr>
                <a:schemeClr val="dk1"/>
              </a:buClr>
              <a:buSzPts val="2800"/>
              <a:buNone/>
              <a:defRPr>
                <a:latin typeface="Quattrocento Sans"/>
                <a:ea typeface="Quattrocento Sans"/>
                <a:cs typeface="Quattrocento Sans"/>
                <a:sym typeface="Quattrocento Sans"/>
              </a:defRPr>
            </a:lvl1pPr>
            <a:lvl2pPr marL="914400" lvl="1" indent="-228600" algn="l">
              <a:lnSpc>
                <a:spcPct val="110000"/>
              </a:lnSpc>
              <a:spcBef>
                <a:spcPts val="600"/>
              </a:spcBef>
              <a:spcAft>
                <a:spcPts val="0"/>
              </a:spcAft>
              <a:buClr>
                <a:schemeClr val="dk1"/>
              </a:buClr>
              <a:buSzPts val="2400"/>
              <a:buNone/>
              <a:defRPr>
                <a:latin typeface="Quattrocento Sans"/>
                <a:ea typeface="Quattrocento Sans"/>
                <a:cs typeface="Quattrocento Sans"/>
                <a:sym typeface="Quattrocento Sans"/>
              </a:defRPr>
            </a:lvl2pPr>
            <a:lvl3pPr marL="1371600" lvl="2" indent="-228600" algn="l">
              <a:lnSpc>
                <a:spcPct val="110000"/>
              </a:lnSpc>
              <a:spcBef>
                <a:spcPts val="600"/>
              </a:spcBef>
              <a:spcAft>
                <a:spcPts val="0"/>
              </a:spcAft>
              <a:buClr>
                <a:schemeClr val="dk1"/>
              </a:buClr>
              <a:buSzPts val="2000"/>
              <a:buNone/>
              <a:defRPr/>
            </a:lvl3pPr>
            <a:lvl4pPr marL="1828800" lvl="3" indent="-228600" algn="l">
              <a:lnSpc>
                <a:spcPct val="110000"/>
              </a:lnSpc>
              <a:spcBef>
                <a:spcPts val="600"/>
              </a:spcBef>
              <a:spcAft>
                <a:spcPts val="0"/>
              </a:spcAft>
              <a:buClr>
                <a:schemeClr val="dk1"/>
              </a:buClr>
              <a:buSzPts val="1800"/>
              <a:buNone/>
              <a:defRPr/>
            </a:lvl4pPr>
            <a:lvl5pPr marL="2286000" lvl="4" indent="-228600" algn="l">
              <a:lnSpc>
                <a:spcPct val="110000"/>
              </a:lnSpc>
              <a:spcBef>
                <a:spcPts val="600"/>
              </a:spcBef>
              <a:spcAft>
                <a:spcPts val="0"/>
              </a:spcAft>
              <a:buClr>
                <a:schemeClr val="dk1"/>
              </a:buClr>
              <a:buSzPts val="1600"/>
              <a:buNone/>
              <a:defRPr sz="1600"/>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19_dark blue bar">
  <p:cSld name="19_dark blue bar">
    <p:spTree>
      <p:nvGrpSpPr>
        <p:cNvPr id="1" name="Shape 209"/>
        <p:cNvGrpSpPr/>
        <p:nvPr/>
      </p:nvGrpSpPr>
      <p:grpSpPr>
        <a:xfrm>
          <a:off x="0" y="0"/>
          <a:ext cx="0" cy="0"/>
          <a:chOff x="0" y="0"/>
          <a:chExt cx="0" cy="0"/>
        </a:xfrm>
      </p:grpSpPr>
      <p:sp>
        <p:nvSpPr>
          <p:cNvPr id="210" name="Google Shape;210;p40"/>
          <p:cNvSpPr/>
          <p:nvPr/>
        </p:nvSpPr>
        <p:spPr>
          <a:xfrm>
            <a:off x="0" y="0"/>
            <a:ext cx="4114800" cy="6858000"/>
          </a:xfrm>
          <a:prstGeom prst="rect">
            <a:avLst/>
          </a:prstGeom>
          <a:solidFill>
            <a:schemeClr val="accent6"/>
          </a:solidFill>
          <a:ln>
            <a:noFill/>
          </a:ln>
        </p:spPr>
        <p:txBody>
          <a:bodyPr spcFirstLastPara="1" wrap="square" lIns="182875" tIns="146300" rIns="182875" bIns="146300" anchor="t" anchorCtr="0">
            <a:noAutofit/>
          </a:bodyPr>
          <a:lstStyle/>
          <a:p>
            <a:pPr marL="0" marR="0" lvl="0" indent="0" algn="ctr" rtl="0">
              <a:lnSpc>
                <a:spcPct val="90000"/>
              </a:lnSpc>
              <a:spcBef>
                <a:spcPts val="0"/>
              </a:spcBef>
              <a:spcAft>
                <a:spcPts val="0"/>
              </a:spcAft>
              <a:buClr>
                <a:srgbClr val="000000"/>
              </a:buClr>
              <a:buSzPts val="2400"/>
              <a:buFont typeface="Arial"/>
              <a:buNone/>
            </a:pPr>
            <a:endParaRPr sz="2400" b="0" i="0" u="none" strike="noStrike" cap="none">
              <a:solidFill>
                <a:srgbClr val="FFFFFF"/>
              </a:solidFill>
              <a:latin typeface="Quattrocento Sans"/>
              <a:ea typeface="Quattrocento Sans"/>
              <a:cs typeface="Quattrocento Sans"/>
              <a:sym typeface="Quattrocento Sans"/>
            </a:endParaRPr>
          </a:p>
        </p:txBody>
      </p:sp>
      <p:sp>
        <p:nvSpPr>
          <p:cNvPr id="211" name="Google Shape;211;p40"/>
          <p:cNvSpPr txBox="1">
            <a:spLocks noGrp="1"/>
          </p:cNvSpPr>
          <p:nvPr>
            <p:ph type="body" idx="1"/>
          </p:nvPr>
        </p:nvSpPr>
        <p:spPr>
          <a:xfrm>
            <a:off x="0" y="1"/>
            <a:ext cx="4100945" cy="1322962"/>
          </a:xfrm>
          <a:prstGeom prst="rect">
            <a:avLst/>
          </a:prstGeom>
          <a:noFill/>
          <a:ln>
            <a:noFill/>
          </a:ln>
        </p:spPr>
        <p:txBody>
          <a:bodyPr spcFirstLastPara="1" wrap="square" lIns="393175" tIns="393175" rIns="393175" bIns="91425" anchor="t" anchorCtr="0">
            <a:noAutofit/>
          </a:bodyPr>
          <a:lstStyle>
            <a:lvl1pPr marL="457200" lvl="0" indent="-228600" algn="l">
              <a:lnSpc>
                <a:spcPct val="110000"/>
              </a:lnSpc>
              <a:spcBef>
                <a:spcPts val="1000"/>
              </a:spcBef>
              <a:spcAft>
                <a:spcPts val="0"/>
              </a:spcAft>
              <a:buClr>
                <a:schemeClr val="lt1"/>
              </a:buClr>
              <a:buSzPts val="4400"/>
              <a:buNone/>
              <a:defRPr sz="4400">
                <a:solidFill>
                  <a:schemeClr val="lt1"/>
                </a:solidFill>
                <a:latin typeface="Quattrocento Sans"/>
                <a:ea typeface="Quattrocento Sans"/>
                <a:cs typeface="Quattrocento Sans"/>
                <a:sym typeface="Quattrocento Sans"/>
              </a:defRPr>
            </a:lvl1pPr>
            <a:lvl2pPr marL="914400" lvl="1" indent="-342900" algn="l">
              <a:lnSpc>
                <a:spcPct val="110000"/>
              </a:lnSpc>
              <a:spcBef>
                <a:spcPts val="600"/>
              </a:spcBef>
              <a:spcAft>
                <a:spcPts val="0"/>
              </a:spcAft>
              <a:buClr>
                <a:schemeClr val="dk1"/>
              </a:buClr>
              <a:buSzPts val="1800"/>
              <a:buChar char="•"/>
              <a:defRPr/>
            </a:lvl2pPr>
            <a:lvl3pPr marL="1371600" lvl="2" indent="-342900" algn="l">
              <a:lnSpc>
                <a:spcPct val="110000"/>
              </a:lnSpc>
              <a:spcBef>
                <a:spcPts val="600"/>
              </a:spcBef>
              <a:spcAft>
                <a:spcPts val="0"/>
              </a:spcAft>
              <a:buClr>
                <a:schemeClr val="dk1"/>
              </a:buClr>
              <a:buSzPts val="1800"/>
              <a:buChar char="•"/>
              <a:defRPr/>
            </a:lvl3pPr>
            <a:lvl4pPr marL="1828800" lvl="3" indent="-342900" algn="l">
              <a:lnSpc>
                <a:spcPct val="110000"/>
              </a:lnSpc>
              <a:spcBef>
                <a:spcPts val="600"/>
              </a:spcBef>
              <a:spcAft>
                <a:spcPts val="0"/>
              </a:spcAft>
              <a:buClr>
                <a:schemeClr val="dk1"/>
              </a:buClr>
              <a:buSzPts val="1800"/>
              <a:buChar char="•"/>
              <a:defRPr/>
            </a:lvl4pPr>
            <a:lvl5pPr marL="2286000" lvl="4" indent="-342900" algn="l">
              <a:lnSpc>
                <a:spcPct val="110000"/>
              </a:lnSpc>
              <a:spcBef>
                <a:spcPts val="600"/>
              </a:spcBef>
              <a:spcAft>
                <a:spcPts val="0"/>
              </a:spcAft>
              <a:buClr>
                <a:schemeClr val="dk1"/>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12" name="Google Shape;212;p40"/>
          <p:cNvSpPr txBox="1">
            <a:spLocks noGrp="1"/>
          </p:cNvSpPr>
          <p:nvPr>
            <p:ph type="body" idx="2"/>
          </p:nvPr>
        </p:nvSpPr>
        <p:spPr>
          <a:xfrm>
            <a:off x="0" y="1322963"/>
            <a:ext cx="4087813" cy="5535037"/>
          </a:xfrm>
          <a:prstGeom prst="rect">
            <a:avLst/>
          </a:prstGeom>
          <a:noFill/>
          <a:ln>
            <a:noFill/>
          </a:ln>
        </p:spPr>
        <p:txBody>
          <a:bodyPr spcFirstLastPara="1" wrap="square" lIns="393175" tIns="91425" rIns="91425" bIns="91425" anchor="t" anchorCtr="0">
            <a:noAutofit/>
          </a:bodyPr>
          <a:lstStyle>
            <a:lvl1pPr marL="457200" lvl="0" indent="-228600" algn="l">
              <a:lnSpc>
                <a:spcPct val="100000"/>
              </a:lnSpc>
              <a:spcBef>
                <a:spcPts val="1000"/>
              </a:spcBef>
              <a:spcAft>
                <a:spcPts val="0"/>
              </a:spcAft>
              <a:buClr>
                <a:schemeClr val="lt1"/>
              </a:buClr>
              <a:buSzPts val="1800"/>
              <a:buNone/>
              <a:defRPr sz="1800">
                <a:solidFill>
                  <a:schemeClr val="lt1"/>
                </a:solidFill>
                <a:latin typeface="Quattrocento Sans"/>
                <a:ea typeface="Quattrocento Sans"/>
                <a:cs typeface="Quattrocento Sans"/>
                <a:sym typeface="Quattrocento Sans"/>
              </a:defRPr>
            </a:lvl1pPr>
            <a:lvl2pPr marL="914400" lvl="1" indent="-381000" algn="l">
              <a:lnSpc>
                <a:spcPct val="110000"/>
              </a:lnSpc>
              <a:spcBef>
                <a:spcPts val="600"/>
              </a:spcBef>
              <a:spcAft>
                <a:spcPts val="0"/>
              </a:spcAft>
              <a:buClr>
                <a:schemeClr val="lt1"/>
              </a:buClr>
              <a:buSzPts val="2400"/>
              <a:buChar char="•"/>
              <a:defRPr>
                <a:solidFill>
                  <a:schemeClr val="lt1"/>
                </a:solidFill>
              </a:defRPr>
            </a:lvl2pPr>
            <a:lvl3pPr marL="1371600" lvl="2" indent="-355600" algn="l">
              <a:lnSpc>
                <a:spcPct val="110000"/>
              </a:lnSpc>
              <a:spcBef>
                <a:spcPts val="600"/>
              </a:spcBef>
              <a:spcAft>
                <a:spcPts val="0"/>
              </a:spcAft>
              <a:buClr>
                <a:schemeClr val="lt1"/>
              </a:buClr>
              <a:buSzPts val="2000"/>
              <a:buChar char="•"/>
              <a:defRPr>
                <a:solidFill>
                  <a:schemeClr val="lt1"/>
                </a:solidFill>
              </a:defRPr>
            </a:lvl3pPr>
            <a:lvl4pPr marL="1828800" lvl="3" indent="-342900" algn="l">
              <a:lnSpc>
                <a:spcPct val="110000"/>
              </a:lnSpc>
              <a:spcBef>
                <a:spcPts val="600"/>
              </a:spcBef>
              <a:spcAft>
                <a:spcPts val="0"/>
              </a:spcAft>
              <a:buClr>
                <a:schemeClr val="lt1"/>
              </a:buClr>
              <a:buSzPts val="1800"/>
              <a:buChar char="•"/>
              <a:defRPr>
                <a:solidFill>
                  <a:schemeClr val="lt1"/>
                </a:solidFill>
              </a:defRPr>
            </a:lvl4pPr>
            <a:lvl5pPr marL="2286000" lvl="4" indent="-342900" algn="l">
              <a:lnSpc>
                <a:spcPct val="110000"/>
              </a:lnSpc>
              <a:spcBef>
                <a:spcPts val="600"/>
              </a:spcBef>
              <a:spcAft>
                <a:spcPts val="0"/>
              </a:spcAft>
              <a:buClr>
                <a:schemeClr val="lt1"/>
              </a:buClr>
              <a:buSzPts val="1800"/>
              <a:buChar char="•"/>
              <a:defRPr>
                <a:solidFill>
                  <a:schemeClr val="lt1"/>
                </a:solidFill>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13" name="Google Shape;213;p40"/>
          <p:cNvSpPr txBox="1">
            <a:spLocks noGrp="1"/>
          </p:cNvSpPr>
          <p:nvPr>
            <p:ph type="body" idx="3"/>
          </p:nvPr>
        </p:nvSpPr>
        <p:spPr>
          <a:xfrm>
            <a:off x="4100513" y="0"/>
            <a:ext cx="8091487" cy="6858000"/>
          </a:xfrm>
          <a:prstGeom prst="rect">
            <a:avLst/>
          </a:prstGeom>
          <a:noFill/>
          <a:ln>
            <a:noFill/>
          </a:ln>
        </p:spPr>
        <p:txBody>
          <a:bodyPr spcFirstLastPara="1" wrap="square" lIns="393175" tIns="393175" rIns="182875" bIns="45700" anchor="t" anchorCtr="0">
            <a:noAutofit/>
          </a:bodyPr>
          <a:lstStyle>
            <a:lvl1pPr marL="457200" lvl="0" indent="-228600" algn="l">
              <a:lnSpc>
                <a:spcPct val="110000"/>
              </a:lnSpc>
              <a:spcBef>
                <a:spcPts val="1000"/>
              </a:spcBef>
              <a:spcAft>
                <a:spcPts val="0"/>
              </a:spcAft>
              <a:buClr>
                <a:schemeClr val="dk1"/>
              </a:buClr>
              <a:buSzPts val="2800"/>
              <a:buNone/>
              <a:defRPr>
                <a:latin typeface="Quattrocento Sans"/>
                <a:ea typeface="Quattrocento Sans"/>
                <a:cs typeface="Quattrocento Sans"/>
                <a:sym typeface="Quattrocento Sans"/>
              </a:defRPr>
            </a:lvl1pPr>
            <a:lvl2pPr marL="914400" lvl="1" indent="-228600" algn="l">
              <a:lnSpc>
                <a:spcPct val="110000"/>
              </a:lnSpc>
              <a:spcBef>
                <a:spcPts val="600"/>
              </a:spcBef>
              <a:spcAft>
                <a:spcPts val="0"/>
              </a:spcAft>
              <a:buClr>
                <a:schemeClr val="dk1"/>
              </a:buClr>
              <a:buSzPts val="2400"/>
              <a:buNone/>
              <a:defRPr>
                <a:latin typeface="Quattrocento Sans"/>
                <a:ea typeface="Quattrocento Sans"/>
                <a:cs typeface="Quattrocento Sans"/>
                <a:sym typeface="Quattrocento Sans"/>
              </a:defRPr>
            </a:lvl2pPr>
            <a:lvl3pPr marL="1371600" lvl="2" indent="-228600" algn="l">
              <a:lnSpc>
                <a:spcPct val="110000"/>
              </a:lnSpc>
              <a:spcBef>
                <a:spcPts val="600"/>
              </a:spcBef>
              <a:spcAft>
                <a:spcPts val="0"/>
              </a:spcAft>
              <a:buClr>
                <a:schemeClr val="dk1"/>
              </a:buClr>
              <a:buSzPts val="2000"/>
              <a:buNone/>
              <a:defRPr/>
            </a:lvl3pPr>
            <a:lvl4pPr marL="1828800" lvl="3" indent="-228600" algn="l">
              <a:lnSpc>
                <a:spcPct val="110000"/>
              </a:lnSpc>
              <a:spcBef>
                <a:spcPts val="600"/>
              </a:spcBef>
              <a:spcAft>
                <a:spcPts val="0"/>
              </a:spcAft>
              <a:buClr>
                <a:schemeClr val="dk1"/>
              </a:buClr>
              <a:buSzPts val="1800"/>
              <a:buNone/>
              <a:defRPr/>
            </a:lvl4pPr>
            <a:lvl5pPr marL="2286000" lvl="4" indent="-228600" algn="l">
              <a:lnSpc>
                <a:spcPct val="110000"/>
              </a:lnSpc>
              <a:spcBef>
                <a:spcPts val="600"/>
              </a:spcBef>
              <a:spcAft>
                <a:spcPts val="0"/>
              </a:spcAft>
              <a:buClr>
                <a:schemeClr val="dk1"/>
              </a:buClr>
              <a:buSzPts val="1600"/>
              <a:buNone/>
              <a:defRPr sz="1600"/>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1_Table of contents">
  <p:cSld name="1_Table of contents">
    <p:spTree>
      <p:nvGrpSpPr>
        <p:cNvPr id="1" name="Shape 21"/>
        <p:cNvGrpSpPr/>
        <p:nvPr/>
      </p:nvGrpSpPr>
      <p:grpSpPr>
        <a:xfrm>
          <a:off x="0" y="0"/>
          <a:ext cx="0" cy="0"/>
          <a:chOff x="0" y="0"/>
          <a:chExt cx="0" cy="0"/>
        </a:xfrm>
      </p:grpSpPr>
      <p:sp>
        <p:nvSpPr>
          <p:cNvPr id="22" name="Google Shape;22;p5"/>
          <p:cNvSpPr txBox="1">
            <a:spLocks noGrp="1"/>
          </p:cNvSpPr>
          <p:nvPr>
            <p:ph type="body" idx="1"/>
          </p:nvPr>
        </p:nvSpPr>
        <p:spPr>
          <a:xfrm>
            <a:off x="0" y="1"/>
            <a:ext cx="4951379" cy="1232898"/>
          </a:xfrm>
          <a:prstGeom prst="rect">
            <a:avLst/>
          </a:prstGeom>
          <a:noFill/>
          <a:ln>
            <a:noFill/>
          </a:ln>
        </p:spPr>
        <p:txBody>
          <a:bodyPr spcFirstLastPara="1" wrap="square" lIns="393175" tIns="393175" rIns="91425" bIns="91425" anchor="t" anchorCtr="0">
            <a:noAutofit/>
          </a:bodyPr>
          <a:lstStyle>
            <a:lvl1pPr marL="457200" lvl="0" indent="-228600" algn="l">
              <a:lnSpc>
                <a:spcPct val="110000"/>
              </a:lnSpc>
              <a:spcBef>
                <a:spcPts val="1000"/>
              </a:spcBef>
              <a:spcAft>
                <a:spcPts val="0"/>
              </a:spcAft>
              <a:buClr>
                <a:schemeClr val="accent2"/>
              </a:buClr>
              <a:buSzPts val="4400"/>
              <a:buNone/>
              <a:defRPr sz="4400">
                <a:solidFill>
                  <a:schemeClr val="accent2"/>
                </a:solidFill>
                <a:latin typeface="Quattrocento Sans"/>
                <a:ea typeface="Quattrocento Sans"/>
                <a:cs typeface="Quattrocento Sans"/>
                <a:sym typeface="Quattrocento Sans"/>
              </a:defRPr>
            </a:lvl1pPr>
            <a:lvl2pPr marL="914400" lvl="1" indent="-342900" algn="l">
              <a:lnSpc>
                <a:spcPct val="110000"/>
              </a:lnSpc>
              <a:spcBef>
                <a:spcPts val="600"/>
              </a:spcBef>
              <a:spcAft>
                <a:spcPts val="0"/>
              </a:spcAft>
              <a:buClr>
                <a:schemeClr val="dk1"/>
              </a:buClr>
              <a:buSzPts val="1800"/>
              <a:buChar char="•"/>
              <a:defRPr/>
            </a:lvl2pPr>
            <a:lvl3pPr marL="1371600" lvl="2" indent="-342900" algn="l">
              <a:lnSpc>
                <a:spcPct val="110000"/>
              </a:lnSpc>
              <a:spcBef>
                <a:spcPts val="600"/>
              </a:spcBef>
              <a:spcAft>
                <a:spcPts val="0"/>
              </a:spcAft>
              <a:buClr>
                <a:schemeClr val="dk1"/>
              </a:buClr>
              <a:buSzPts val="1800"/>
              <a:buChar char="•"/>
              <a:defRPr/>
            </a:lvl3pPr>
            <a:lvl4pPr marL="1828800" lvl="3" indent="-342900" algn="l">
              <a:lnSpc>
                <a:spcPct val="110000"/>
              </a:lnSpc>
              <a:spcBef>
                <a:spcPts val="600"/>
              </a:spcBef>
              <a:spcAft>
                <a:spcPts val="0"/>
              </a:spcAft>
              <a:buClr>
                <a:schemeClr val="dk1"/>
              </a:buClr>
              <a:buSzPts val="1800"/>
              <a:buChar char="•"/>
              <a:defRPr/>
            </a:lvl4pPr>
            <a:lvl5pPr marL="2286000" lvl="4" indent="-342900" algn="l">
              <a:lnSpc>
                <a:spcPct val="110000"/>
              </a:lnSpc>
              <a:spcBef>
                <a:spcPts val="600"/>
              </a:spcBef>
              <a:spcAft>
                <a:spcPts val="0"/>
              </a:spcAft>
              <a:buClr>
                <a:schemeClr val="dk1"/>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3" name="Google Shape;23;p5"/>
          <p:cNvSpPr txBox="1">
            <a:spLocks noGrp="1"/>
          </p:cNvSpPr>
          <p:nvPr>
            <p:ph type="body" idx="2"/>
          </p:nvPr>
        </p:nvSpPr>
        <p:spPr>
          <a:xfrm>
            <a:off x="5632315" y="389106"/>
            <a:ext cx="6410460" cy="6468894"/>
          </a:xfrm>
          <a:prstGeom prst="rect">
            <a:avLst/>
          </a:prstGeom>
          <a:noFill/>
          <a:ln>
            <a:noFill/>
          </a:ln>
        </p:spPr>
        <p:txBody>
          <a:bodyPr spcFirstLastPara="1" wrap="square" lIns="91425" tIns="45700" rIns="91425" bIns="45700" anchor="t" anchorCtr="0">
            <a:noAutofit/>
          </a:bodyPr>
          <a:lstStyle>
            <a:lvl1pPr marL="457200" lvl="0" indent="-406400" algn="l">
              <a:lnSpc>
                <a:spcPct val="100000"/>
              </a:lnSpc>
              <a:spcBef>
                <a:spcPts val="1000"/>
              </a:spcBef>
              <a:spcAft>
                <a:spcPts val="0"/>
              </a:spcAft>
              <a:buClr>
                <a:schemeClr val="dk1"/>
              </a:buClr>
              <a:buSzPts val="2800"/>
              <a:buChar char="•"/>
              <a:defRPr/>
            </a:lvl1pPr>
            <a:lvl2pPr marL="914400" lvl="1" indent="-228600" algn="l">
              <a:lnSpc>
                <a:spcPct val="110000"/>
              </a:lnSpc>
              <a:spcBef>
                <a:spcPts val="500"/>
              </a:spcBef>
              <a:spcAft>
                <a:spcPts val="0"/>
              </a:spcAft>
              <a:buClr>
                <a:schemeClr val="dk1"/>
              </a:buClr>
              <a:buSzPts val="2400"/>
              <a:buNone/>
              <a:defRPr/>
            </a:lvl2pPr>
            <a:lvl3pPr marL="1371600" lvl="2" indent="-342900" algn="l">
              <a:lnSpc>
                <a:spcPct val="110000"/>
              </a:lnSpc>
              <a:spcBef>
                <a:spcPts val="600"/>
              </a:spcBef>
              <a:spcAft>
                <a:spcPts val="0"/>
              </a:spcAft>
              <a:buClr>
                <a:schemeClr val="dk1"/>
              </a:buClr>
              <a:buSzPts val="1800"/>
              <a:buChar char="•"/>
              <a:defRPr/>
            </a:lvl3pPr>
            <a:lvl4pPr marL="1828800" lvl="3" indent="-342900" algn="l">
              <a:lnSpc>
                <a:spcPct val="110000"/>
              </a:lnSpc>
              <a:spcBef>
                <a:spcPts val="600"/>
              </a:spcBef>
              <a:spcAft>
                <a:spcPts val="0"/>
              </a:spcAft>
              <a:buClr>
                <a:schemeClr val="dk1"/>
              </a:buClr>
              <a:buSzPts val="1800"/>
              <a:buChar char="•"/>
              <a:defRPr/>
            </a:lvl4pPr>
            <a:lvl5pPr marL="2286000" lvl="4" indent="-342900" algn="l">
              <a:lnSpc>
                <a:spcPct val="110000"/>
              </a:lnSpc>
              <a:spcBef>
                <a:spcPts val="600"/>
              </a:spcBef>
              <a:spcAft>
                <a:spcPts val="0"/>
              </a:spcAft>
              <a:buClr>
                <a:schemeClr val="dk1"/>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Side bar_2 Tile lines &amp; Content">
  <p:cSld name="Side bar_2 Tile lines &amp; Content">
    <p:spTree>
      <p:nvGrpSpPr>
        <p:cNvPr id="1" name="Shape 214"/>
        <p:cNvGrpSpPr/>
        <p:nvPr/>
      </p:nvGrpSpPr>
      <p:grpSpPr>
        <a:xfrm>
          <a:off x="0" y="0"/>
          <a:ext cx="0" cy="0"/>
          <a:chOff x="0" y="0"/>
          <a:chExt cx="0" cy="0"/>
        </a:xfrm>
      </p:grpSpPr>
      <p:sp>
        <p:nvSpPr>
          <p:cNvPr id="215" name="Google Shape;215;p41"/>
          <p:cNvSpPr/>
          <p:nvPr/>
        </p:nvSpPr>
        <p:spPr>
          <a:xfrm>
            <a:off x="0" y="0"/>
            <a:ext cx="4114800" cy="6858000"/>
          </a:xfrm>
          <a:prstGeom prst="rect">
            <a:avLst/>
          </a:prstGeom>
          <a:solidFill>
            <a:schemeClr val="dk2"/>
          </a:solidFill>
          <a:ln>
            <a:noFill/>
          </a:ln>
        </p:spPr>
        <p:txBody>
          <a:bodyPr spcFirstLastPara="1" wrap="square" lIns="182875" tIns="146300" rIns="182875" bIns="146300" anchor="t" anchorCtr="0">
            <a:noAutofit/>
          </a:bodyPr>
          <a:lstStyle/>
          <a:p>
            <a:pPr marL="0" marR="0" lvl="0" indent="0" algn="ctr" rtl="0">
              <a:lnSpc>
                <a:spcPct val="90000"/>
              </a:lnSpc>
              <a:spcBef>
                <a:spcPts val="0"/>
              </a:spcBef>
              <a:spcAft>
                <a:spcPts val="0"/>
              </a:spcAft>
              <a:buClr>
                <a:srgbClr val="000000"/>
              </a:buClr>
              <a:buSzPts val="2400"/>
              <a:buFont typeface="Arial"/>
              <a:buNone/>
            </a:pPr>
            <a:endParaRPr sz="2400" b="0" i="0" u="none" strike="noStrike" cap="none">
              <a:solidFill>
                <a:srgbClr val="FFFFFF"/>
              </a:solidFill>
              <a:latin typeface="Quattrocento Sans"/>
              <a:ea typeface="Quattrocento Sans"/>
              <a:cs typeface="Quattrocento Sans"/>
              <a:sym typeface="Quattrocento Sans"/>
            </a:endParaRPr>
          </a:p>
        </p:txBody>
      </p:sp>
      <p:sp>
        <p:nvSpPr>
          <p:cNvPr id="216" name="Google Shape;216;p41"/>
          <p:cNvSpPr txBox="1">
            <a:spLocks noGrp="1"/>
          </p:cNvSpPr>
          <p:nvPr>
            <p:ph type="body" idx="1"/>
          </p:nvPr>
        </p:nvSpPr>
        <p:spPr>
          <a:xfrm>
            <a:off x="0" y="3505200"/>
            <a:ext cx="4087813" cy="3352800"/>
          </a:xfrm>
          <a:prstGeom prst="rect">
            <a:avLst/>
          </a:prstGeom>
          <a:noFill/>
          <a:ln>
            <a:noFill/>
          </a:ln>
        </p:spPr>
        <p:txBody>
          <a:bodyPr spcFirstLastPara="1" wrap="square" lIns="393175" tIns="91425" rIns="91425" bIns="91425" anchor="t" anchorCtr="0">
            <a:noAutofit/>
          </a:bodyPr>
          <a:lstStyle>
            <a:lvl1pPr marL="457200" lvl="0" indent="-228600" algn="l">
              <a:lnSpc>
                <a:spcPct val="110000"/>
              </a:lnSpc>
              <a:spcBef>
                <a:spcPts val="1000"/>
              </a:spcBef>
              <a:spcAft>
                <a:spcPts val="0"/>
              </a:spcAft>
              <a:buClr>
                <a:schemeClr val="lt1"/>
              </a:buClr>
              <a:buSzPts val="1800"/>
              <a:buNone/>
              <a:defRPr sz="1800">
                <a:solidFill>
                  <a:schemeClr val="lt1"/>
                </a:solidFill>
                <a:latin typeface="Quattrocento Sans"/>
                <a:ea typeface="Quattrocento Sans"/>
                <a:cs typeface="Quattrocento Sans"/>
                <a:sym typeface="Quattrocento Sans"/>
              </a:defRPr>
            </a:lvl1pPr>
            <a:lvl2pPr marL="914400" lvl="1" indent="-381000" algn="l">
              <a:lnSpc>
                <a:spcPct val="110000"/>
              </a:lnSpc>
              <a:spcBef>
                <a:spcPts val="600"/>
              </a:spcBef>
              <a:spcAft>
                <a:spcPts val="0"/>
              </a:spcAft>
              <a:buClr>
                <a:schemeClr val="lt1"/>
              </a:buClr>
              <a:buSzPts val="2400"/>
              <a:buChar char="•"/>
              <a:defRPr>
                <a:solidFill>
                  <a:schemeClr val="lt1"/>
                </a:solidFill>
              </a:defRPr>
            </a:lvl2pPr>
            <a:lvl3pPr marL="1371600" lvl="2" indent="-355600" algn="l">
              <a:lnSpc>
                <a:spcPct val="110000"/>
              </a:lnSpc>
              <a:spcBef>
                <a:spcPts val="600"/>
              </a:spcBef>
              <a:spcAft>
                <a:spcPts val="0"/>
              </a:spcAft>
              <a:buClr>
                <a:schemeClr val="lt1"/>
              </a:buClr>
              <a:buSzPts val="2000"/>
              <a:buChar char="•"/>
              <a:defRPr>
                <a:solidFill>
                  <a:schemeClr val="lt1"/>
                </a:solidFill>
              </a:defRPr>
            </a:lvl3pPr>
            <a:lvl4pPr marL="1828800" lvl="3" indent="-342900" algn="l">
              <a:lnSpc>
                <a:spcPct val="110000"/>
              </a:lnSpc>
              <a:spcBef>
                <a:spcPts val="600"/>
              </a:spcBef>
              <a:spcAft>
                <a:spcPts val="0"/>
              </a:spcAft>
              <a:buClr>
                <a:schemeClr val="lt1"/>
              </a:buClr>
              <a:buSzPts val="1800"/>
              <a:buChar char="•"/>
              <a:defRPr>
                <a:solidFill>
                  <a:schemeClr val="lt1"/>
                </a:solidFill>
              </a:defRPr>
            </a:lvl4pPr>
            <a:lvl5pPr marL="2286000" lvl="4" indent="-342900" algn="l">
              <a:lnSpc>
                <a:spcPct val="110000"/>
              </a:lnSpc>
              <a:spcBef>
                <a:spcPts val="600"/>
              </a:spcBef>
              <a:spcAft>
                <a:spcPts val="0"/>
              </a:spcAft>
              <a:buClr>
                <a:schemeClr val="lt1"/>
              </a:buClr>
              <a:buSzPts val="1800"/>
              <a:buChar char="•"/>
              <a:defRPr>
                <a:solidFill>
                  <a:schemeClr val="lt1"/>
                </a:solidFill>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17" name="Google Shape;217;p41"/>
          <p:cNvSpPr txBox="1">
            <a:spLocks noGrp="1"/>
          </p:cNvSpPr>
          <p:nvPr>
            <p:ph type="body" idx="2"/>
          </p:nvPr>
        </p:nvSpPr>
        <p:spPr>
          <a:xfrm>
            <a:off x="4100513" y="0"/>
            <a:ext cx="8091487" cy="6858000"/>
          </a:xfrm>
          <a:prstGeom prst="rect">
            <a:avLst/>
          </a:prstGeom>
          <a:noFill/>
          <a:ln>
            <a:noFill/>
          </a:ln>
        </p:spPr>
        <p:txBody>
          <a:bodyPr spcFirstLastPara="1" wrap="square" lIns="393175" tIns="393175" rIns="182875" bIns="45700" anchor="t" anchorCtr="0">
            <a:noAutofit/>
          </a:bodyPr>
          <a:lstStyle>
            <a:lvl1pPr marL="457200" lvl="0" indent="-228600" algn="l">
              <a:lnSpc>
                <a:spcPct val="110000"/>
              </a:lnSpc>
              <a:spcBef>
                <a:spcPts val="1000"/>
              </a:spcBef>
              <a:spcAft>
                <a:spcPts val="0"/>
              </a:spcAft>
              <a:buClr>
                <a:schemeClr val="dk1"/>
              </a:buClr>
              <a:buSzPts val="2800"/>
              <a:buNone/>
              <a:defRPr>
                <a:latin typeface="Quattrocento Sans"/>
                <a:ea typeface="Quattrocento Sans"/>
                <a:cs typeface="Quattrocento Sans"/>
                <a:sym typeface="Quattrocento Sans"/>
              </a:defRPr>
            </a:lvl1pPr>
            <a:lvl2pPr marL="914400" lvl="1" indent="-228600" algn="l">
              <a:lnSpc>
                <a:spcPct val="110000"/>
              </a:lnSpc>
              <a:spcBef>
                <a:spcPts val="600"/>
              </a:spcBef>
              <a:spcAft>
                <a:spcPts val="0"/>
              </a:spcAft>
              <a:buClr>
                <a:schemeClr val="dk1"/>
              </a:buClr>
              <a:buSzPts val="2400"/>
              <a:buNone/>
              <a:defRPr>
                <a:latin typeface="Quattrocento Sans"/>
                <a:ea typeface="Quattrocento Sans"/>
                <a:cs typeface="Quattrocento Sans"/>
                <a:sym typeface="Quattrocento Sans"/>
              </a:defRPr>
            </a:lvl2pPr>
            <a:lvl3pPr marL="1371600" lvl="2" indent="-228600" algn="l">
              <a:lnSpc>
                <a:spcPct val="110000"/>
              </a:lnSpc>
              <a:spcBef>
                <a:spcPts val="600"/>
              </a:spcBef>
              <a:spcAft>
                <a:spcPts val="0"/>
              </a:spcAft>
              <a:buClr>
                <a:schemeClr val="dk1"/>
              </a:buClr>
              <a:buSzPts val="2000"/>
              <a:buNone/>
              <a:defRPr/>
            </a:lvl3pPr>
            <a:lvl4pPr marL="1828800" lvl="3" indent="-228600" algn="l">
              <a:lnSpc>
                <a:spcPct val="110000"/>
              </a:lnSpc>
              <a:spcBef>
                <a:spcPts val="600"/>
              </a:spcBef>
              <a:spcAft>
                <a:spcPts val="0"/>
              </a:spcAft>
              <a:buClr>
                <a:schemeClr val="dk1"/>
              </a:buClr>
              <a:buSzPts val="1800"/>
              <a:buNone/>
              <a:defRPr/>
            </a:lvl4pPr>
            <a:lvl5pPr marL="2286000" lvl="4" indent="-228600" algn="l">
              <a:lnSpc>
                <a:spcPct val="110000"/>
              </a:lnSpc>
              <a:spcBef>
                <a:spcPts val="600"/>
              </a:spcBef>
              <a:spcAft>
                <a:spcPts val="0"/>
              </a:spcAft>
              <a:buClr>
                <a:schemeClr val="dk1"/>
              </a:buClr>
              <a:buSzPts val="1600"/>
              <a:buNone/>
              <a:defRPr sz="1600"/>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18" name="Google Shape;218;p41"/>
          <p:cNvSpPr txBox="1">
            <a:spLocks noGrp="1"/>
          </p:cNvSpPr>
          <p:nvPr>
            <p:ph type="body" idx="3"/>
          </p:nvPr>
        </p:nvSpPr>
        <p:spPr>
          <a:xfrm>
            <a:off x="0" y="0"/>
            <a:ext cx="4100945" cy="1974715"/>
          </a:xfrm>
          <a:prstGeom prst="rect">
            <a:avLst/>
          </a:prstGeom>
          <a:noFill/>
          <a:ln>
            <a:noFill/>
          </a:ln>
        </p:spPr>
        <p:txBody>
          <a:bodyPr spcFirstLastPara="1" wrap="square" lIns="393175" tIns="393175" rIns="393175" bIns="91425" anchor="t" anchorCtr="0">
            <a:noAutofit/>
          </a:bodyPr>
          <a:lstStyle>
            <a:lvl1pPr marL="457200" lvl="0" indent="-228600" algn="l">
              <a:lnSpc>
                <a:spcPct val="110000"/>
              </a:lnSpc>
              <a:spcBef>
                <a:spcPts val="1000"/>
              </a:spcBef>
              <a:spcAft>
                <a:spcPts val="0"/>
              </a:spcAft>
              <a:buClr>
                <a:schemeClr val="lt1"/>
              </a:buClr>
              <a:buSzPts val="4400"/>
              <a:buNone/>
              <a:defRPr sz="4400">
                <a:solidFill>
                  <a:schemeClr val="lt1"/>
                </a:solidFill>
                <a:latin typeface="Quattrocento Sans"/>
                <a:ea typeface="Quattrocento Sans"/>
                <a:cs typeface="Quattrocento Sans"/>
                <a:sym typeface="Quattrocento Sans"/>
              </a:defRPr>
            </a:lvl1pPr>
            <a:lvl2pPr marL="914400" lvl="1" indent="-342900" algn="l">
              <a:lnSpc>
                <a:spcPct val="110000"/>
              </a:lnSpc>
              <a:spcBef>
                <a:spcPts val="600"/>
              </a:spcBef>
              <a:spcAft>
                <a:spcPts val="0"/>
              </a:spcAft>
              <a:buClr>
                <a:schemeClr val="dk1"/>
              </a:buClr>
              <a:buSzPts val="1800"/>
              <a:buChar char="•"/>
              <a:defRPr/>
            </a:lvl2pPr>
            <a:lvl3pPr marL="1371600" lvl="2" indent="-342900" algn="l">
              <a:lnSpc>
                <a:spcPct val="110000"/>
              </a:lnSpc>
              <a:spcBef>
                <a:spcPts val="600"/>
              </a:spcBef>
              <a:spcAft>
                <a:spcPts val="0"/>
              </a:spcAft>
              <a:buClr>
                <a:schemeClr val="dk1"/>
              </a:buClr>
              <a:buSzPts val="1800"/>
              <a:buChar char="•"/>
              <a:defRPr/>
            </a:lvl3pPr>
            <a:lvl4pPr marL="1828800" lvl="3" indent="-342900" algn="l">
              <a:lnSpc>
                <a:spcPct val="110000"/>
              </a:lnSpc>
              <a:spcBef>
                <a:spcPts val="600"/>
              </a:spcBef>
              <a:spcAft>
                <a:spcPts val="0"/>
              </a:spcAft>
              <a:buClr>
                <a:schemeClr val="dk1"/>
              </a:buClr>
              <a:buSzPts val="1800"/>
              <a:buChar char="•"/>
              <a:defRPr/>
            </a:lvl4pPr>
            <a:lvl5pPr marL="2286000" lvl="4" indent="-342900" algn="l">
              <a:lnSpc>
                <a:spcPct val="110000"/>
              </a:lnSpc>
              <a:spcBef>
                <a:spcPts val="600"/>
              </a:spcBef>
              <a:spcAft>
                <a:spcPts val="0"/>
              </a:spcAft>
              <a:buClr>
                <a:schemeClr val="dk1"/>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19" name="Google Shape;219;p41"/>
          <p:cNvSpPr txBox="1">
            <a:spLocks noGrp="1"/>
          </p:cNvSpPr>
          <p:nvPr>
            <p:ph type="body" idx="4"/>
          </p:nvPr>
        </p:nvSpPr>
        <p:spPr>
          <a:xfrm>
            <a:off x="0" y="1974716"/>
            <a:ext cx="4100945" cy="1530484"/>
          </a:xfrm>
          <a:prstGeom prst="rect">
            <a:avLst/>
          </a:prstGeom>
          <a:noFill/>
          <a:ln>
            <a:noFill/>
          </a:ln>
        </p:spPr>
        <p:txBody>
          <a:bodyPr spcFirstLastPara="1" wrap="square" lIns="393175" tIns="45700" rIns="393175" bIns="91425" anchor="t" anchorCtr="0">
            <a:noAutofit/>
          </a:bodyPr>
          <a:lstStyle>
            <a:lvl1pPr marL="457200" lvl="0" indent="-228600" algn="l">
              <a:lnSpc>
                <a:spcPct val="110000"/>
              </a:lnSpc>
              <a:spcBef>
                <a:spcPts val="1000"/>
              </a:spcBef>
              <a:spcAft>
                <a:spcPts val="0"/>
              </a:spcAft>
              <a:buClr>
                <a:schemeClr val="lt1"/>
              </a:buClr>
              <a:buSzPts val="2800"/>
              <a:buNone/>
              <a:defRPr>
                <a:solidFill>
                  <a:schemeClr val="lt1"/>
                </a:solidFill>
                <a:latin typeface="Quattrocento Sans"/>
                <a:ea typeface="Quattrocento Sans"/>
                <a:cs typeface="Quattrocento Sans"/>
                <a:sym typeface="Quattrocento Sans"/>
              </a:defRPr>
            </a:lvl1pPr>
            <a:lvl2pPr marL="914400" lvl="1" indent="-228600" algn="l">
              <a:lnSpc>
                <a:spcPct val="110000"/>
              </a:lnSpc>
              <a:spcBef>
                <a:spcPts val="600"/>
              </a:spcBef>
              <a:spcAft>
                <a:spcPts val="0"/>
              </a:spcAft>
              <a:buClr>
                <a:schemeClr val="dk1"/>
              </a:buClr>
              <a:buSzPts val="2400"/>
              <a:buNone/>
              <a:defRPr/>
            </a:lvl2pPr>
            <a:lvl3pPr marL="1371600" lvl="2" indent="-342900" algn="l">
              <a:lnSpc>
                <a:spcPct val="110000"/>
              </a:lnSpc>
              <a:spcBef>
                <a:spcPts val="600"/>
              </a:spcBef>
              <a:spcAft>
                <a:spcPts val="0"/>
              </a:spcAft>
              <a:buClr>
                <a:schemeClr val="dk1"/>
              </a:buClr>
              <a:buSzPts val="1800"/>
              <a:buChar char="•"/>
              <a:defRPr/>
            </a:lvl3pPr>
            <a:lvl4pPr marL="1828800" lvl="3" indent="-342900" algn="l">
              <a:lnSpc>
                <a:spcPct val="110000"/>
              </a:lnSpc>
              <a:spcBef>
                <a:spcPts val="600"/>
              </a:spcBef>
              <a:spcAft>
                <a:spcPts val="0"/>
              </a:spcAft>
              <a:buClr>
                <a:schemeClr val="dk1"/>
              </a:buClr>
              <a:buSzPts val="1800"/>
              <a:buChar char="•"/>
              <a:defRPr/>
            </a:lvl4pPr>
            <a:lvl5pPr marL="2286000" lvl="4" indent="-342900" algn="l">
              <a:lnSpc>
                <a:spcPct val="110000"/>
              </a:lnSpc>
              <a:spcBef>
                <a:spcPts val="600"/>
              </a:spcBef>
              <a:spcAft>
                <a:spcPts val="0"/>
              </a:spcAft>
              <a:buClr>
                <a:schemeClr val="dk1"/>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13_Split layout ">
  <p:cSld name="13_Split layout ">
    <p:spTree>
      <p:nvGrpSpPr>
        <p:cNvPr id="1" name="Shape 220"/>
        <p:cNvGrpSpPr/>
        <p:nvPr/>
      </p:nvGrpSpPr>
      <p:grpSpPr>
        <a:xfrm>
          <a:off x="0" y="0"/>
          <a:ext cx="0" cy="0"/>
          <a:chOff x="0" y="0"/>
          <a:chExt cx="0" cy="0"/>
        </a:xfrm>
      </p:grpSpPr>
      <p:sp>
        <p:nvSpPr>
          <p:cNvPr id="221" name="Google Shape;221;p42"/>
          <p:cNvSpPr/>
          <p:nvPr/>
        </p:nvSpPr>
        <p:spPr>
          <a:xfrm>
            <a:off x="0" y="0"/>
            <a:ext cx="4114800" cy="6858000"/>
          </a:xfrm>
          <a:prstGeom prst="rect">
            <a:avLst/>
          </a:prstGeom>
          <a:solidFill>
            <a:schemeClr val="dk2"/>
          </a:solidFill>
          <a:ln>
            <a:noFill/>
          </a:ln>
        </p:spPr>
        <p:txBody>
          <a:bodyPr spcFirstLastPara="1" wrap="square" lIns="182875" tIns="146300" rIns="182875" bIns="146300" anchor="t" anchorCtr="0">
            <a:noAutofit/>
          </a:bodyPr>
          <a:lstStyle/>
          <a:p>
            <a:pPr marL="0" marR="0" lvl="0" indent="0" algn="ctr" rtl="0">
              <a:lnSpc>
                <a:spcPct val="90000"/>
              </a:lnSpc>
              <a:spcBef>
                <a:spcPts val="0"/>
              </a:spcBef>
              <a:spcAft>
                <a:spcPts val="0"/>
              </a:spcAft>
              <a:buClr>
                <a:srgbClr val="000000"/>
              </a:buClr>
              <a:buSzPts val="2400"/>
              <a:buFont typeface="Arial"/>
              <a:buNone/>
            </a:pPr>
            <a:endParaRPr sz="2400" b="0" i="0" u="none" strike="noStrike" cap="none">
              <a:solidFill>
                <a:srgbClr val="FFFFFF"/>
              </a:solidFill>
              <a:latin typeface="Quattrocento Sans"/>
              <a:ea typeface="Quattrocento Sans"/>
              <a:cs typeface="Quattrocento Sans"/>
              <a:sym typeface="Quattrocento Sans"/>
            </a:endParaRPr>
          </a:p>
        </p:txBody>
      </p:sp>
      <p:sp>
        <p:nvSpPr>
          <p:cNvPr id="222" name="Google Shape;222;p42"/>
          <p:cNvSpPr>
            <a:spLocks noGrp="1"/>
          </p:cNvSpPr>
          <p:nvPr>
            <p:ph type="pic" idx="2"/>
          </p:nvPr>
        </p:nvSpPr>
        <p:spPr>
          <a:xfrm>
            <a:off x="4100513" y="0"/>
            <a:ext cx="8091487" cy="4056434"/>
          </a:xfrm>
          <a:prstGeom prst="rect">
            <a:avLst/>
          </a:prstGeom>
          <a:noFill/>
          <a:ln>
            <a:noFill/>
          </a:ln>
        </p:spPr>
        <p:txBody>
          <a:bodyPr spcFirstLastPara="1" wrap="square" lIns="91425" tIns="45700" rIns="91425" bIns="45700" anchor="t" anchorCtr="0">
            <a:noAutofit/>
          </a:bodyPr>
          <a:lstStyle>
            <a:lvl1pPr marR="0" lvl="0" algn="l" rtl="0">
              <a:lnSpc>
                <a:spcPct val="110000"/>
              </a:lnSpc>
              <a:spcBef>
                <a:spcPts val="1000"/>
              </a:spcBef>
              <a:spcAft>
                <a:spcPts val="0"/>
              </a:spcAft>
              <a:buClr>
                <a:schemeClr val="dk1"/>
              </a:buClr>
              <a:buSzPts val="2000"/>
              <a:buFont typeface="Arial"/>
              <a:buNone/>
              <a:defRPr sz="2000" b="0" i="0" u="none" strike="noStrike" cap="none">
                <a:solidFill>
                  <a:schemeClr val="dk1"/>
                </a:solidFill>
                <a:latin typeface="Quattrocento Sans"/>
                <a:ea typeface="Quattrocento Sans"/>
                <a:cs typeface="Quattrocento Sans"/>
                <a:sym typeface="Quattrocento Sans"/>
              </a:defRPr>
            </a:lvl1pPr>
            <a:lvl2pPr marR="0" lvl="1" algn="l" rtl="0">
              <a:lnSpc>
                <a:spcPct val="110000"/>
              </a:lnSpc>
              <a:spcBef>
                <a:spcPts val="600"/>
              </a:spcBef>
              <a:spcAft>
                <a:spcPts val="0"/>
              </a:spcAft>
              <a:buClr>
                <a:schemeClr val="dk1"/>
              </a:buClr>
              <a:buSzPts val="2400"/>
              <a:buFont typeface="Arial"/>
              <a:buChar char="•"/>
              <a:defRPr sz="2400" b="0" i="0" u="none" strike="noStrike" cap="none">
                <a:solidFill>
                  <a:schemeClr val="dk1"/>
                </a:solidFill>
                <a:latin typeface="Quattrocento Sans"/>
                <a:ea typeface="Quattrocento Sans"/>
                <a:cs typeface="Quattrocento Sans"/>
                <a:sym typeface="Quattrocento Sans"/>
              </a:defRPr>
            </a:lvl2pPr>
            <a:lvl3pPr marR="0" lvl="2" algn="l" rtl="0">
              <a:lnSpc>
                <a:spcPct val="110000"/>
              </a:lnSpc>
              <a:spcBef>
                <a:spcPts val="6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3pPr>
            <a:lvl4pPr marR="0" lvl="3" algn="l" rtl="0">
              <a:lnSpc>
                <a:spcPct val="110000"/>
              </a:lnSpc>
              <a:spcBef>
                <a:spcPts val="6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4pPr>
            <a:lvl5pPr marR="0" lvl="4" algn="l" rtl="0">
              <a:lnSpc>
                <a:spcPct val="110000"/>
              </a:lnSpc>
              <a:spcBef>
                <a:spcPts val="6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5pPr>
            <a:lvl6pPr marR="0" lvl="5" algn="l" rtl="0">
              <a:lnSpc>
                <a:spcPct val="90000"/>
              </a:lnSpc>
              <a:spcBef>
                <a:spcPts val="6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223" name="Google Shape;223;p42"/>
          <p:cNvSpPr txBox="1">
            <a:spLocks noGrp="1"/>
          </p:cNvSpPr>
          <p:nvPr>
            <p:ph type="body" idx="1"/>
          </p:nvPr>
        </p:nvSpPr>
        <p:spPr>
          <a:xfrm>
            <a:off x="4100513" y="4348263"/>
            <a:ext cx="3983089" cy="2509735"/>
          </a:xfrm>
          <a:prstGeom prst="rect">
            <a:avLst/>
          </a:prstGeom>
          <a:noFill/>
          <a:ln>
            <a:noFill/>
          </a:ln>
        </p:spPr>
        <p:txBody>
          <a:bodyPr spcFirstLastPara="1" wrap="square" lIns="393175" tIns="182875" rIns="182875" bIns="45700" anchor="t" anchorCtr="0">
            <a:noAutofit/>
          </a:bodyPr>
          <a:lstStyle>
            <a:lvl1pPr marL="457200" lvl="0" indent="-228600" algn="l">
              <a:lnSpc>
                <a:spcPct val="110000"/>
              </a:lnSpc>
              <a:spcBef>
                <a:spcPts val="1000"/>
              </a:spcBef>
              <a:spcAft>
                <a:spcPts val="0"/>
              </a:spcAft>
              <a:buClr>
                <a:schemeClr val="dk1"/>
              </a:buClr>
              <a:buSzPts val="2800"/>
              <a:buNone/>
              <a:defRPr>
                <a:latin typeface="Quattrocento Sans"/>
                <a:ea typeface="Quattrocento Sans"/>
                <a:cs typeface="Quattrocento Sans"/>
                <a:sym typeface="Quattrocento Sans"/>
              </a:defRPr>
            </a:lvl1pPr>
            <a:lvl2pPr marL="914400" lvl="1" indent="-228600" algn="l">
              <a:lnSpc>
                <a:spcPct val="110000"/>
              </a:lnSpc>
              <a:spcBef>
                <a:spcPts val="600"/>
              </a:spcBef>
              <a:spcAft>
                <a:spcPts val="0"/>
              </a:spcAft>
              <a:buClr>
                <a:schemeClr val="dk1"/>
              </a:buClr>
              <a:buSzPts val="2400"/>
              <a:buNone/>
              <a:defRPr>
                <a:latin typeface="Quattrocento Sans"/>
                <a:ea typeface="Quattrocento Sans"/>
                <a:cs typeface="Quattrocento Sans"/>
                <a:sym typeface="Quattrocento Sans"/>
              </a:defRPr>
            </a:lvl2pPr>
            <a:lvl3pPr marL="1371600" lvl="2" indent="-228600" algn="l">
              <a:lnSpc>
                <a:spcPct val="110000"/>
              </a:lnSpc>
              <a:spcBef>
                <a:spcPts val="600"/>
              </a:spcBef>
              <a:spcAft>
                <a:spcPts val="0"/>
              </a:spcAft>
              <a:buClr>
                <a:schemeClr val="dk1"/>
              </a:buClr>
              <a:buSzPts val="1600"/>
              <a:buNone/>
              <a:defRPr sz="1600"/>
            </a:lvl3pPr>
            <a:lvl4pPr marL="1828800" lvl="3" indent="-228600" algn="l">
              <a:lnSpc>
                <a:spcPct val="110000"/>
              </a:lnSpc>
              <a:spcBef>
                <a:spcPts val="600"/>
              </a:spcBef>
              <a:spcAft>
                <a:spcPts val="0"/>
              </a:spcAft>
              <a:buClr>
                <a:schemeClr val="dk1"/>
              </a:buClr>
              <a:buSzPts val="1800"/>
              <a:buNone/>
              <a:defRPr/>
            </a:lvl4pPr>
            <a:lvl5pPr marL="2286000" lvl="4" indent="-228600" algn="l">
              <a:lnSpc>
                <a:spcPct val="110000"/>
              </a:lnSpc>
              <a:spcBef>
                <a:spcPts val="600"/>
              </a:spcBef>
              <a:spcAft>
                <a:spcPts val="0"/>
              </a:spcAft>
              <a:buClr>
                <a:schemeClr val="dk1"/>
              </a:buClr>
              <a:buSzPts val="1600"/>
              <a:buNone/>
              <a:defRPr sz="1600"/>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24" name="Google Shape;224;p42"/>
          <p:cNvSpPr txBox="1">
            <a:spLocks noGrp="1"/>
          </p:cNvSpPr>
          <p:nvPr>
            <p:ph type="body" idx="3"/>
          </p:nvPr>
        </p:nvSpPr>
        <p:spPr>
          <a:xfrm>
            <a:off x="8107344" y="4348263"/>
            <a:ext cx="3985369" cy="2509735"/>
          </a:xfrm>
          <a:prstGeom prst="rect">
            <a:avLst/>
          </a:prstGeom>
          <a:noFill/>
          <a:ln>
            <a:noFill/>
          </a:ln>
        </p:spPr>
        <p:txBody>
          <a:bodyPr spcFirstLastPara="1" wrap="square" lIns="393175" tIns="182875" rIns="182875" bIns="45700" anchor="t" anchorCtr="0">
            <a:noAutofit/>
          </a:bodyPr>
          <a:lstStyle>
            <a:lvl1pPr marL="457200" lvl="0" indent="-228600" algn="l">
              <a:lnSpc>
                <a:spcPct val="110000"/>
              </a:lnSpc>
              <a:spcBef>
                <a:spcPts val="1000"/>
              </a:spcBef>
              <a:spcAft>
                <a:spcPts val="0"/>
              </a:spcAft>
              <a:buClr>
                <a:schemeClr val="dk1"/>
              </a:buClr>
              <a:buSzPts val="2800"/>
              <a:buNone/>
              <a:defRPr>
                <a:latin typeface="Quattrocento Sans"/>
                <a:ea typeface="Quattrocento Sans"/>
                <a:cs typeface="Quattrocento Sans"/>
                <a:sym typeface="Quattrocento Sans"/>
              </a:defRPr>
            </a:lvl1pPr>
            <a:lvl2pPr marL="914400" lvl="1" indent="-228600" algn="l">
              <a:lnSpc>
                <a:spcPct val="110000"/>
              </a:lnSpc>
              <a:spcBef>
                <a:spcPts val="600"/>
              </a:spcBef>
              <a:spcAft>
                <a:spcPts val="0"/>
              </a:spcAft>
              <a:buClr>
                <a:schemeClr val="dk1"/>
              </a:buClr>
              <a:buSzPts val="2400"/>
              <a:buNone/>
              <a:defRPr>
                <a:latin typeface="Quattrocento Sans"/>
                <a:ea typeface="Quattrocento Sans"/>
                <a:cs typeface="Quattrocento Sans"/>
                <a:sym typeface="Quattrocento Sans"/>
              </a:defRPr>
            </a:lvl2pPr>
            <a:lvl3pPr marL="1371600" lvl="2" indent="-228600" algn="l">
              <a:lnSpc>
                <a:spcPct val="110000"/>
              </a:lnSpc>
              <a:spcBef>
                <a:spcPts val="600"/>
              </a:spcBef>
              <a:spcAft>
                <a:spcPts val="0"/>
              </a:spcAft>
              <a:buClr>
                <a:schemeClr val="dk1"/>
              </a:buClr>
              <a:buSzPts val="1600"/>
              <a:buNone/>
              <a:defRPr sz="1600"/>
            </a:lvl3pPr>
            <a:lvl4pPr marL="1828800" lvl="3" indent="-228600" algn="l">
              <a:lnSpc>
                <a:spcPct val="110000"/>
              </a:lnSpc>
              <a:spcBef>
                <a:spcPts val="600"/>
              </a:spcBef>
              <a:spcAft>
                <a:spcPts val="0"/>
              </a:spcAft>
              <a:buClr>
                <a:schemeClr val="dk1"/>
              </a:buClr>
              <a:buSzPts val="1800"/>
              <a:buNone/>
              <a:defRPr/>
            </a:lvl4pPr>
            <a:lvl5pPr marL="2286000" lvl="4" indent="-228600" algn="l">
              <a:lnSpc>
                <a:spcPct val="110000"/>
              </a:lnSpc>
              <a:spcBef>
                <a:spcPts val="600"/>
              </a:spcBef>
              <a:spcAft>
                <a:spcPts val="0"/>
              </a:spcAft>
              <a:buClr>
                <a:schemeClr val="dk1"/>
              </a:buClr>
              <a:buSzPts val="1600"/>
              <a:buNone/>
              <a:defRPr sz="1600"/>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25" name="Google Shape;225;p42"/>
          <p:cNvSpPr/>
          <p:nvPr/>
        </p:nvSpPr>
        <p:spPr>
          <a:xfrm>
            <a:off x="0" y="0"/>
            <a:ext cx="4114800" cy="6858000"/>
          </a:xfrm>
          <a:prstGeom prst="rect">
            <a:avLst/>
          </a:prstGeom>
          <a:solidFill>
            <a:schemeClr val="dk2"/>
          </a:solidFill>
          <a:ln>
            <a:noFill/>
          </a:ln>
        </p:spPr>
        <p:txBody>
          <a:bodyPr spcFirstLastPara="1" wrap="square" lIns="182875" tIns="146300" rIns="182875" bIns="146300" anchor="t" anchorCtr="0">
            <a:noAutofit/>
          </a:bodyPr>
          <a:lstStyle/>
          <a:p>
            <a:pPr marL="0" marR="0" lvl="0" indent="0" algn="ctr" rtl="0">
              <a:lnSpc>
                <a:spcPct val="90000"/>
              </a:lnSpc>
              <a:spcBef>
                <a:spcPts val="0"/>
              </a:spcBef>
              <a:spcAft>
                <a:spcPts val="0"/>
              </a:spcAft>
              <a:buClr>
                <a:srgbClr val="000000"/>
              </a:buClr>
              <a:buSzPts val="2400"/>
              <a:buFont typeface="Arial"/>
              <a:buNone/>
            </a:pPr>
            <a:endParaRPr sz="2400" b="0" i="0" u="none" strike="noStrike" cap="none">
              <a:solidFill>
                <a:srgbClr val="FFFFFF"/>
              </a:solidFill>
              <a:latin typeface="Quattrocento Sans"/>
              <a:ea typeface="Quattrocento Sans"/>
              <a:cs typeface="Quattrocento Sans"/>
              <a:sym typeface="Quattrocento Sans"/>
            </a:endParaRPr>
          </a:p>
        </p:txBody>
      </p:sp>
      <p:sp>
        <p:nvSpPr>
          <p:cNvPr id="226" name="Google Shape;226;p42"/>
          <p:cNvSpPr txBox="1">
            <a:spLocks noGrp="1"/>
          </p:cNvSpPr>
          <p:nvPr>
            <p:ph type="body" idx="4"/>
          </p:nvPr>
        </p:nvSpPr>
        <p:spPr>
          <a:xfrm>
            <a:off x="0" y="3505200"/>
            <a:ext cx="4087813" cy="3352800"/>
          </a:xfrm>
          <a:prstGeom prst="rect">
            <a:avLst/>
          </a:prstGeom>
          <a:noFill/>
          <a:ln>
            <a:noFill/>
          </a:ln>
        </p:spPr>
        <p:txBody>
          <a:bodyPr spcFirstLastPara="1" wrap="square" lIns="393175" tIns="91425" rIns="91425" bIns="91425" anchor="t" anchorCtr="0">
            <a:noAutofit/>
          </a:bodyPr>
          <a:lstStyle>
            <a:lvl1pPr marL="457200" lvl="0" indent="-228600" algn="l">
              <a:lnSpc>
                <a:spcPct val="110000"/>
              </a:lnSpc>
              <a:spcBef>
                <a:spcPts val="1000"/>
              </a:spcBef>
              <a:spcAft>
                <a:spcPts val="0"/>
              </a:spcAft>
              <a:buClr>
                <a:schemeClr val="lt1"/>
              </a:buClr>
              <a:buSzPts val="1800"/>
              <a:buNone/>
              <a:defRPr sz="1800">
                <a:solidFill>
                  <a:schemeClr val="lt1"/>
                </a:solidFill>
                <a:latin typeface="Quattrocento Sans"/>
                <a:ea typeface="Quattrocento Sans"/>
                <a:cs typeface="Quattrocento Sans"/>
                <a:sym typeface="Quattrocento Sans"/>
              </a:defRPr>
            </a:lvl1pPr>
            <a:lvl2pPr marL="914400" lvl="1" indent="-381000" algn="l">
              <a:lnSpc>
                <a:spcPct val="110000"/>
              </a:lnSpc>
              <a:spcBef>
                <a:spcPts val="600"/>
              </a:spcBef>
              <a:spcAft>
                <a:spcPts val="0"/>
              </a:spcAft>
              <a:buClr>
                <a:schemeClr val="lt1"/>
              </a:buClr>
              <a:buSzPts val="2400"/>
              <a:buChar char="•"/>
              <a:defRPr>
                <a:solidFill>
                  <a:schemeClr val="lt1"/>
                </a:solidFill>
              </a:defRPr>
            </a:lvl2pPr>
            <a:lvl3pPr marL="1371600" lvl="2" indent="-355600" algn="l">
              <a:lnSpc>
                <a:spcPct val="110000"/>
              </a:lnSpc>
              <a:spcBef>
                <a:spcPts val="600"/>
              </a:spcBef>
              <a:spcAft>
                <a:spcPts val="0"/>
              </a:spcAft>
              <a:buClr>
                <a:schemeClr val="lt1"/>
              </a:buClr>
              <a:buSzPts val="2000"/>
              <a:buChar char="•"/>
              <a:defRPr>
                <a:solidFill>
                  <a:schemeClr val="lt1"/>
                </a:solidFill>
              </a:defRPr>
            </a:lvl3pPr>
            <a:lvl4pPr marL="1828800" lvl="3" indent="-342900" algn="l">
              <a:lnSpc>
                <a:spcPct val="110000"/>
              </a:lnSpc>
              <a:spcBef>
                <a:spcPts val="600"/>
              </a:spcBef>
              <a:spcAft>
                <a:spcPts val="0"/>
              </a:spcAft>
              <a:buClr>
                <a:schemeClr val="lt1"/>
              </a:buClr>
              <a:buSzPts val="1800"/>
              <a:buChar char="•"/>
              <a:defRPr>
                <a:solidFill>
                  <a:schemeClr val="lt1"/>
                </a:solidFill>
              </a:defRPr>
            </a:lvl4pPr>
            <a:lvl5pPr marL="2286000" lvl="4" indent="-342900" algn="l">
              <a:lnSpc>
                <a:spcPct val="110000"/>
              </a:lnSpc>
              <a:spcBef>
                <a:spcPts val="600"/>
              </a:spcBef>
              <a:spcAft>
                <a:spcPts val="0"/>
              </a:spcAft>
              <a:buClr>
                <a:schemeClr val="lt1"/>
              </a:buClr>
              <a:buSzPts val="1800"/>
              <a:buChar char="•"/>
              <a:defRPr>
                <a:solidFill>
                  <a:schemeClr val="lt1"/>
                </a:solidFill>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27" name="Google Shape;227;p42"/>
          <p:cNvSpPr txBox="1">
            <a:spLocks noGrp="1"/>
          </p:cNvSpPr>
          <p:nvPr>
            <p:ph type="body" idx="5"/>
          </p:nvPr>
        </p:nvSpPr>
        <p:spPr>
          <a:xfrm>
            <a:off x="0" y="1974716"/>
            <a:ext cx="4100945" cy="1530484"/>
          </a:xfrm>
          <a:prstGeom prst="rect">
            <a:avLst/>
          </a:prstGeom>
          <a:noFill/>
          <a:ln>
            <a:noFill/>
          </a:ln>
        </p:spPr>
        <p:txBody>
          <a:bodyPr spcFirstLastPara="1" wrap="square" lIns="393175" tIns="45700" rIns="393175" bIns="91425" anchor="t" anchorCtr="0">
            <a:noAutofit/>
          </a:bodyPr>
          <a:lstStyle>
            <a:lvl1pPr marL="457200" lvl="0" indent="-228600" algn="l">
              <a:lnSpc>
                <a:spcPct val="110000"/>
              </a:lnSpc>
              <a:spcBef>
                <a:spcPts val="1000"/>
              </a:spcBef>
              <a:spcAft>
                <a:spcPts val="0"/>
              </a:spcAft>
              <a:buClr>
                <a:schemeClr val="lt1"/>
              </a:buClr>
              <a:buSzPts val="2800"/>
              <a:buNone/>
              <a:defRPr>
                <a:solidFill>
                  <a:schemeClr val="lt1"/>
                </a:solidFill>
                <a:latin typeface="Quattrocento Sans"/>
                <a:ea typeface="Quattrocento Sans"/>
                <a:cs typeface="Quattrocento Sans"/>
                <a:sym typeface="Quattrocento Sans"/>
              </a:defRPr>
            </a:lvl1pPr>
            <a:lvl2pPr marL="914400" lvl="1" indent="-228600" algn="l">
              <a:lnSpc>
                <a:spcPct val="110000"/>
              </a:lnSpc>
              <a:spcBef>
                <a:spcPts val="600"/>
              </a:spcBef>
              <a:spcAft>
                <a:spcPts val="0"/>
              </a:spcAft>
              <a:buClr>
                <a:schemeClr val="dk1"/>
              </a:buClr>
              <a:buSzPts val="2400"/>
              <a:buNone/>
              <a:defRPr/>
            </a:lvl2pPr>
            <a:lvl3pPr marL="1371600" lvl="2" indent="-342900" algn="l">
              <a:lnSpc>
                <a:spcPct val="110000"/>
              </a:lnSpc>
              <a:spcBef>
                <a:spcPts val="600"/>
              </a:spcBef>
              <a:spcAft>
                <a:spcPts val="0"/>
              </a:spcAft>
              <a:buClr>
                <a:schemeClr val="dk1"/>
              </a:buClr>
              <a:buSzPts val="1800"/>
              <a:buChar char="•"/>
              <a:defRPr/>
            </a:lvl3pPr>
            <a:lvl4pPr marL="1828800" lvl="3" indent="-342900" algn="l">
              <a:lnSpc>
                <a:spcPct val="110000"/>
              </a:lnSpc>
              <a:spcBef>
                <a:spcPts val="600"/>
              </a:spcBef>
              <a:spcAft>
                <a:spcPts val="0"/>
              </a:spcAft>
              <a:buClr>
                <a:schemeClr val="dk1"/>
              </a:buClr>
              <a:buSzPts val="1800"/>
              <a:buChar char="•"/>
              <a:defRPr/>
            </a:lvl4pPr>
            <a:lvl5pPr marL="2286000" lvl="4" indent="-342900" algn="l">
              <a:lnSpc>
                <a:spcPct val="110000"/>
              </a:lnSpc>
              <a:spcBef>
                <a:spcPts val="600"/>
              </a:spcBef>
              <a:spcAft>
                <a:spcPts val="0"/>
              </a:spcAft>
              <a:buClr>
                <a:schemeClr val="dk1"/>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28" name="Google Shape;228;p42"/>
          <p:cNvSpPr txBox="1">
            <a:spLocks noGrp="1"/>
          </p:cNvSpPr>
          <p:nvPr>
            <p:ph type="body" idx="6"/>
          </p:nvPr>
        </p:nvSpPr>
        <p:spPr>
          <a:xfrm>
            <a:off x="0" y="0"/>
            <a:ext cx="4100945" cy="1974715"/>
          </a:xfrm>
          <a:prstGeom prst="rect">
            <a:avLst/>
          </a:prstGeom>
          <a:noFill/>
          <a:ln>
            <a:noFill/>
          </a:ln>
        </p:spPr>
        <p:txBody>
          <a:bodyPr spcFirstLastPara="1" wrap="square" lIns="393175" tIns="393175" rIns="393175" bIns="91425" anchor="t" anchorCtr="0">
            <a:noAutofit/>
          </a:bodyPr>
          <a:lstStyle>
            <a:lvl1pPr marL="457200" lvl="0" indent="-228600" algn="l">
              <a:lnSpc>
                <a:spcPct val="110000"/>
              </a:lnSpc>
              <a:spcBef>
                <a:spcPts val="1000"/>
              </a:spcBef>
              <a:spcAft>
                <a:spcPts val="0"/>
              </a:spcAft>
              <a:buClr>
                <a:schemeClr val="lt1"/>
              </a:buClr>
              <a:buSzPts val="4400"/>
              <a:buNone/>
              <a:defRPr sz="4400">
                <a:solidFill>
                  <a:schemeClr val="lt1"/>
                </a:solidFill>
                <a:latin typeface="Quattrocento Sans"/>
                <a:ea typeface="Quattrocento Sans"/>
                <a:cs typeface="Quattrocento Sans"/>
                <a:sym typeface="Quattrocento Sans"/>
              </a:defRPr>
            </a:lvl1pPr>
            <a:lvl2pPr marL="914400" lvl="1" indent="-342900" algn="l">
              <a:lnSpc>
                <a:spcPct val="110000"/>
              </a:lnSpc>
              <a:spcBef>
                <a:spcPts val="600"/>
              </a:spcBef>
              <a:spcAft>
                <a:spcPts val="0"/>
              </a:spcAft>
              <a:buClr>
                <a:schemeClr val="dk1"/>
              </a:buClr>
              <a:buSzPts val="1800"/>
              <a:buChar char="•"/>
              <a:defRPr/>
            </a:lvl2pPr>
            <a:lvl3pPr marL="1371600" lvl="2" indent="-342900" algn="l">
              <a:lnSpc>
                <a:spcPct val="110000"/>
              </a:lnSpc>
              <a:spcBef>
                <a:spcPts val="600"/>
              </a:spcBef>
              <a:spcAft>
                <a:spcPts val="0"/>
              </a:spcAft>
              <a:buClr>
                <a:schemeClr val="dk1"/>
              </a:buClr>
              <a:buSzPts val="1800"/>
              <a:buChar char="•"/>
              <a:defRPr/>
            </a:lvl3pPr>
            <a:lvl4pPr marL="1828800" lvl="3" indent="-342900" algn="l">
              <a:lnSpc>
                <a:spcPct val="110000"/>
              </a:lnSpc>
              <a:spcBef>
                <a:spcPts val="600"/>
              </a:spcBef>
              <a:spcAft>
                <a:spcPts val="0"/>
              </a:spcAft>
              <a:buClr>
                <a:schemeClr val="dk1"/>
              </a:buClr>
              <a:buSzPts val="1800"/>
              <a:buChar char="•"/>
              <a:defRPr/>
            </a:lvl4pPr>
            <a:lvl5pPr marL="2286000" lvl="4" indent="-342900" algn="l">
              <a:lnSpc>
                <a:spcPct val="110000"/>
              </a:lnSpc>
              <a:spcBef>
                <a:spcPts val="600"/>
              </a:spcBef>
              <a:spcAft>
                <a:spcPts val="0"/>
              </a:spcAft>
              <a:buClr>
                <a:schemeClr val="dk1"/>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1_Split layout ">
  <p:cSld name="1_Split layout ">
    <p:spTree>
      <p:nvGrpSpPr>
        <p:cNvPr id="1" name="Shape 229"/>
        <p:cNvGrpSpPr/>
        <p:nvPr/>
      </p:nvGrpSpPr>
      <p:grpSpPr>
        <a:xfrm>
          <a:off x="0" y="0"/>
          <a:ext cx="0" cy="0"/>
          <a:chOff x="0" y="0"/>
          <a:chExt cx="0" cy="0"/>
        </a:xfrm>
      </p:grpSpPr>
      <p:sp>
        <p:nvSpPr>
          <p:cNvPr id="230" name="Google Shape;230;p43"/>
          <p:cNvSpPr/>
          <p:nvPr/>
        </p:nvSpPr>
        <p:spPr>
          <a:xfrm>
            <a:off x="0" y="0"/>
            <a:ext cx="4114800" cy="6858000"/>
          </a:xfrm>
          <a:prstGeom prst="rect">
            <a:avLst/>
          </a:prstGeom>
          <a:solidFill>
            <a:schemeClr val="dk2"/>
          </a:solidFill>
          <a:ln>
            <a:noFill/>
          </a:ln>
        </p:spPr>
        <p:txBody>
          <a:bodyPr spcFirstLastPara="1" wrap="square" lIns="182875" tIns="146300" rIns="182875" bIns="146300" anchor="t" anchorCtr="0">
            <a:noAutofit/>
          </a:bodyPr>
          <a:lstStyle/>
          <a:p>
            <a:pPr marL="0" marR="0" lvl="0" indent="0" algn="ctr" rtl="0">
              <a:lnSpc>
                <a:spcPct val="90000"/>
              </a:lnSpc>
              <a:spcBef>
                <a:spcPts val="0"/>
              </a:spcBef>
              <a:spcAft>
                <a:spcPts val="0"/>
              </a:spcAft>
              <a:buClr>
                <a:srgbClr val="000000"/>
              </a:buClr>
              <a:buSzPts val="2400"/>
              <a:buFont typeface="Arial"/>
              <a:buNone/>
            </a:pPr>
            <a:endParaRPr sz="2400" b="0" i="0" u="none" strike="noStrike" cap="none">
              <a:solidFill>
                <a:srgbClr val="FFFFFF"/>
              </a:solidFill>
              <a:latin typeface="Quattrocento Sans"/>
              <a:ea typeface="Quattrocento Sans"/>
              <a:cs typeface="Quattrocento Sans"/>
              <a:sym typeface="Quattrocento Sans"/>
            </a:endParaRPr>
          </a:p>
        </p:txBody>
      </p:sp>
      <p:sp>
        <p:nvSpPr>
          <p:cNvPr id="231" name="Google Shape;231;p43"/>
          <p:cNvSpPr txBox="1">
            <a:spLocks noGrp="1"/>
          </p:cNvSpPr>
          <p:nvPr>
            <p:ph type="body" idx="1"/>
          </p:nvPr>
        </p:nvSpPr>
        <p:spPr>
          <a:xfrm>
            <a:off x="0" y="0"/>
            <a:ext cx="4100945" cy="2507673"/>
          </a:xfrm>
          <a:prstGeom prst="rect">
            <a:avLst/>
          </a:prstGeom>
          <a:noFill/>
          <a:ln>
            <a:noFill/>
          </a:ln>
        </p:spPr>
        <p:txBody>
          <a:bodyPr spcFirstLastPara="1" wrap="square" lIns="393175" tIns="393175" rIns="393175" bIns="91425" anchor="t" anchorCtr="0">
            <a:noAutofit/>
          </a:bodyPr>
          <a:lstStyle>
            <a:lvl1pPr marL="457200" lvl="0" indent="-228600" algn="l">
              <a:lnSpc>
                <a:spcPct val="110000"/>
              </a:lnSpc>
              <a:spcBef>
                <a:spcPts val="1000"/>
              </a:spcBef>
              <a:spcAft>
                <a:spcPts val="0"/>
              </a:spcAft>
              <a:buClr>
                <a:schemeClr val="lt1"/>
              </a:buClr>
              <a:buSzPts val="4400"/>
              <a:buNone/>
              <a:defRPr sz="4400">
                <a:solidFill>
                  <a:schemeClr val="lt1"/>
                </a:solidFill>
                <a:latin typeface="Quattrocento Sans"/>
                <a:ea typeface="Quattrocento Sans"/>
                <a:cs typeface="Quattrocento Sans"/>
                <a:sym typeface="Quattrocento Sans"/>
              </a:defRPr>
            </a:lvl1pPr>
            <a:lvl2pPr marL="914400" lvl="1" indent="-342900" algn="l">
              <a:lnSpc>
                <a:spcPct val="110000"/>
              </a:lnSpc>
              <a:spcBef>
                <a:spcPts val="600"/>
              </a:spcBef>
              <a:spcAft>
                <a:spcPts val="0"/>
              </a:spcAft>
              <a:buClr>
                <a:schemeClr val="dk1"/>
              </a:buClr>
              <a:buSzPts val="1800"/>
              <a:buChar char="•"/>
              <a:defRPr/>
            </a:lvl2pPr>
            <a:lvl3pPr marL="1371600" lvl="2" indent="-342900" algn="l">
              <a:lnSpc>
                <a:spcPct val="110000"/>
              </a:lnSpc>
              <a:spcBef>
                <a:spcPts val="600"/>
              </a:spcBef>
              <a:spcAft>
                <a:spcPts val="0"/>
              </a:spcAft>
              <a:buClr>
                <a:schemeClr val="dk1"/>
              </a:buClr>
              <a:buSzPts val="1800"/>
              <a:buChar char="•"/>
              <a:defRPr/>
            </a:lvl3pPr>
            <a:lvl4pPr marL="1828800" lvl="3" indent="-342900" algn="l">
              <a:lnSpc>
                <a:spcPct val="110000"/>
              </a:lnSpc>
              <a:spcBef>
                <a:spcPts val="600"/>
              </a:spcBef>
              <a:spcAft>
                <a:spcPts val="0"/>
              </a:spcAft>
              <a:buClr>
                <a:schemeClr val="dk1"/>
              </a:buClr>
              <a:buSzPts val="1800"/>
              <a:buChar char="•"/>
              <a:defRPr/>
            </a:lvl4pPr>
            <a:lvl5pPr marL="2286000" lvl="4" indent="-342900" algn="l">
              <a:lnSpc>
                <a:spcPct val="110000"/>
              </a:lnSpc>
              <a:spcBef>
                <a:spcPts val="600"/>
              </a:spcBef>
              <a:spcAft>
                <a:spcPts val="0"/>
              </a:spcAft>
              <a:buClr>
                <a:schemeClr val="dk1"/>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32" name="Google Shape;232;p43"/>
          <p:cNvSpPr txBox="1">
            <a:spLocks noGrp="1"/>
          </p:cNvSpPr>
          <p:nvPr>
            <p:ph type="body" idx="2"/>
          </p:nvPr>
        </p:nvSpPr>
        <p:spPr>
          <a:xfrm>
            <a:off x="0" y="2531486"/>
            <a:ext cx="4100945" cy="1797321"/>
          </a:xfrm>
          <a:prstGeom prst="rect">
            <a:avLst/>
          </a:prstGeom>
          <a:noFill/>
          <a:ln>
            <a:noFill/>
          </a:ln>
        </p:spPr>
        <p:txBody>
          <a:bodyPr spcFirstLastPara="1" wrap="square" lIns="393175" tIns="45700" rIns="393175" bIns="91425" anchor="t" anchorCtr="0">
            <a:noAutofit/>
          </a:bodyPr>
          <a:lstStyle>
            <a:lvl1pPr marL="457200" lvl="0" indent="-228600" algn="l">
              <a:lnSpc>
                <a:spcPct val="110000"/>
              </a:lnSpc>
              <a:spcBef>
                <a:spcPts val="1000"/>
              </a:spcBef>
              <a:spcAft>
                <a:spcPts val="0"/>
              </a:spcAft>
              <a:buClr>
                <a:schemeClr val="lt1"/>
              </a:buClr>
              <a:buSzPts val="2800"/>
              <a:buNone/>
              <a:defRPr>
                <a:solidFill>
                  <a:schemeClr val="lt1"/>
                </a:solidFill>
                <a:latin typeface="Quattrocento Sans"/>
                <a:ea typeface="Quattrocento Sans"/>
                <a:cs typeface="Quattrocento Sans"/>
                <a:sym typeface="Quattrocento Sans"/>
              </a:defRPr>
            </a:lvl1pPr>
            <a:lvl2pPr marL="914400" lvl="1" indent="-228600" algn="l">
              <a:lnSpc>
                <a:spcPct val="110000"/>
              </a:lnSpc>
              <a:spcBef>
                <a:spcPts val="600"/>
              </a:spcBef>
              <a:spcAft>
                <a:spcPts val="0"/>
              </a:spcAft>
              <a:buClr>
                <a:schemeClr val="dk1"/>
              </a:buClr>
              <a:buSzPts val="2400"/>
              <a:buNone/>
              <a:defRPr/>
            </a:lvl2pPr>
            <a:lvl3pPr marL="1371600" lvl="2" indent="-342900" algn="l">
              <a:lnSpc>
                <a:spcPct val="110000"/>
              </a:lnSpc>
              <a:spcBef>
                <a:spcPts val="600"/>
              </a:spcBef>
              <a:spcAft>
                <a:spcPts val="0"/>
              </a:spcAft>
              <a:buClr>
                <a:schemeClr val="dk1"/>
              </a:buClr>
              <a:buSzPts val="1800"/>
              <a:buChar char="•"/>
              <a:defRPr/>
            </a:lvl3pPr>
            <a:lvl4pPr marL="1828800" lvl="3" indent="-342900" algn="l">
              <a:lnSpc>
                <a:spcPct val="110000"/>
              </a:lnSpc>
              <a:spcBef>
                <a:spcPts val="600"/>
              </a:spcBef>
              <a:spcAft>
                <a:spcPts val="0"/>
              </a:spcAft>
              <a:buClr>
                <a:schemeClr val="dk1"/>
              </a:buClr>
              <a:buSzPts val="1800"/>
              <a:buChar char="•"/>
              <a:defRPr/>
            </a:lvl4pPr>
            <a:lvl5pPr marL="2286000" lvl="4" indent="-342900" algn="l">
              <a:lnSpc>
                <a:spcPct val="110000"/>
              </a:lnSpc>
              <a:spcBef>
                <a:spcPts val="600"/>
              </a:spcBef>
              <a:spcAft>
                <a:spcPts val="0"/>
              </a:spcAft>
              <a:buClr>
                <a:schemeClr val="dk1"/>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33" name="Google Shape;233;p43"/>
          <p:cNvSpPr txBox="1">
            <a:spLocks noGrp="1"/>
          </p:cNvSpPr>
          <p:nvPr>
            <p:ph type="body" idx="3"/>
          </p:nvPr>
        </p:nvSpPr>
        <p:spPr>
          <a:xfrm>
            <a:off x="0" y="4328808"/>
            <a:ext cx="4087813" cy="2529191"/>
          </a:xfrm>
          <a:prstGeom prst="rect">
            <a:avLst/>
          </a:prstGeom>
          <a:noFill/>
          <a:ln>
            <a:noFill/>
          </a:ln>
        </p:spPr>
        <p:txBody>
          <a:bodyPr spcFirstLastPara="1" wrap="square" lIns="393175" tIns="91425" rIns="91425" bIns="91425" anchor="t" anchorCtr="0">
            <a:noAutofit/>
          </a:bodyPr>
          <a:lstStyle>
            <a:lvl1pPr marL="457200" lvl="0" indent="-228600" algn="l">
              <a:lnSpc>
                <a:spcPct val="110000"/>
              </a:lnSpc>
              <a:spcBef>
                <a:spcPts val="1000"/>
              </a:spcBef>
              <a:spcAft>
                <a:spcPts val="0"/>
              </a:spcAft>
              <a:buClr>
                <a:schemeClr val="lt1"/>
              </a:buClr>
              <a:buSzPts val="1800"/>
              <a:buNone/>
              <a:defRPr sz="1800">
                <a:solidFill>
                  <a:schemeClr val="lt1"/>
                </a:solidFill>
                <a:latin typeface="Quattrocento Sans"/>
                <a:ea typeface="Quattrocento Sans"/>
                <a:cs typeface="Quattrocento Sans"/>
                <a:sym typeface="Quattrocento Sans"/>
              </a:defRPr>
            </a:lvl1pPr>
            <a:lvl2pPr marL="914400" lvl="1" indent="-381000" algn="l">
              <a:lnSpc>
                <a:spcPct val="110000"/>
              </a:lnSpc>
              <a:spcBef>
                <a:spcPts val="600"/>
              </a:spcBef>
              <a:spcAft>
                <a:spcPts val="0"/>
              </a:spcAft>
              <a:buClr>
                <a:schemeClr val="lt1"/>
              </a:buClr>
              <a:buSzPts val="2400"/>
              <a:buChar char="•"/>
              <a:defRPr>
                <a:solidFill>
                  <a:schemeClr val="lt1"/>
                </a:solidFill>
              </a:defRPr>
            </a:lvl2pPr>
            <a:lvl3pPr marL="1371600" lvl="2" indent="-355600" algn="l">
              <a:lnSpc>
                <a:spcPct val="110000"/>
              </a:lnSpc>
              <a:spcBef>
                <a:spcPts val="600"/>
              </a:spcBef>
              <a:spcAft>
                <a:spcPts val="0"/>
              </a:spcAft>
              <a:buClr>
                <a:schemeClr val="lt1"/>
              </a:buClr>
              <a:buSzPts val="2000"/>
              <a:buChar char="•"/>
              <a:defRPr>
                <a:solidFill>
                  <a:schemeClr val="lt1"/>
                </a:solidFill>
              </a:defRPr>
            </a:lvl3pPr>
            <a:lvl4pPr marL="1828800" lvl="3" indent="-342900" algn="l">
              <a:lnSpc>
                <a:spcPct val="110000"/>
              </a:lnSpc>
              <a:spcBef>
                <a:spcPts val="600"/>
              </a:spcBef>
              <a:spcAft>
                <a:spcPts val="0"/>
              </a:spcAft>
              <a:buClr>
                <a:schemeClr val="lt1"/>
              </a:buClr>
              <a:buSzPts val="1800"/>
              <a:buChar char="•"/>
              <a:defRPr>
                <a:solidFill>
                  <a:schemeClr val="lt1"/>
                </a:solidFill>
              </a:defRPr>
            </a:lvl4pPr>
            <a:lvl5pPr marL="2286000" lvl="4" indent="-342900" algn="l">
              <a:lnSpc>
                <a:spcPct val="110000"/>
              </a:lnSpc>
              <a:spcBef>
                <a:spcPts val="600"/>
              </a:spcBef>
              <a:spcAft>
                <a:spcPts val="0"/>
              </a:spcAft>
              <a:buClr>
                <a:schemeClr val="lt1"/>
              </a:buClr>
              <a:buSzPts val="1800"/>
              <a:buChar char="•"/>
              <a:defRPr>
                <a:solidFill>
                  <a:schemeClr val="lt1"/>
                </a:solidFill>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34" name="Google Shape;234;p43"/>
          <p:cNvSpPr>
            <a:spLocks noGrp="1"/>
          </p:cNvSpPr>
          <p:nvPr>
            <p:ph type="pic" idx="4"/>
          </p:nvPr>
        </p:nvSpPr>
        <p:spPr>
          <a:xfrm>
            <a:off x="4100513" y="0"/>
            <a:ext cx="8091487" cy="6858000"/>
          </a:xfrm>
          <a:prstGeom prst="rect">
            <a:avLst/>
          </a:prstGeom>
          <a:noFill/>
          <a:ln>
            <a:noFill/>
          </a:ln>
        </p:spPr>
        <p:txBody>
          <a:bodyPr spcFirstLastPara="1" wrap="square" lIns="91425" tIns="45700" rIns="91425" bIns="45700" anchor="t" anchorCtr="0">
            <a:noAutofit/>
          </a:bodyPr>
          <a:lstStyle>
            <a:lvl1pPr marR="0" lvl="0" algn="l" rtl="0">
              <a:lnSpc>
                <a:spcPct val="110000"/>
              </a:lnSpc>
              <a:spcBef>
                <a:spcPts val="1000"/>
              </a:spcBef>
              <a:spcAft>
                <a:spcPts val="0"/>
              </a:spcAft>
              <a:buClr>
                <a:schemeClr val="dk1"/>
              </a:buClr>
              <a:buSzPts val="1600"/>
              <a:buFont typeface="Arial"/>
              <a:buNone/>
              <a:defRPr sz="1600" b="0" i="0" u="none" strike="noStrike" cap="none">
                <a:solidFill>
                  <a:schemeClr val="dk1"/>
                </a:solidFill>
                <a:latin typeface="Quattrocento Sans"/>
                <a:ea typeface="Quattrocento Sans"/>
                <a:cs typeface="Quattrocento Sans"/>
                <a:sym typeface="Quattrocento Sans"/>
              </a:defRPr>
            </a:lvl1pPr>
            <a:lvl2pPr marR="0" lvl="1" algn="l" rtl="0">
              <a:lnSpc>
                <a:spcPct val="110000"/>
              </a:lnSpc>
              <a:spcBef>
                <a:spcPts val="600"/>
              </a:spcBef>
              <a:spcAft>
                <a:spcPts val="0"/>
              </a:spcAft>
              <a:buClr>
                <a:schemeClr val="dk1"/>
              </a:buClr>
              <a:buSzPts val="2400"/>
              <a:buFont typeface="Arial"/>
              <a:buChar char="•"/>
              <a:defRPr sz="2400" b="0" i="0" u="none" strike="noStrike" cap="none">
                <a:solidFill>
                  <a:schemeClr val="dk1"/>
                </a:solidFill>
                <a:latin typeface="Quattrocento Sans"/>
                <a:ea typeface="Quattrocento Sans"/>
                <a:cs typeface="Quattrocento Sans"/>
                <a:sym typeface="Quattrocento Sans"/>
              </a:defRPr>
            </a:lvl2pPr>
            <a:lvl3pPr marR="0" lvl="2" algn="l" rtl="0">
              <a:lnSpc>
                <a:spcPct val="110000"/>
              </a:lnSpc>
              <a:spcBef>
                <a:spcPts val="6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3pPr>
            <a:lvl4pPr marR="0" lvl="3" algn="l" rtl="0">
              <a:lnSpc>
                <a:spcPct val="110000"/>
              </a:lnSpc>
              <a:spcBef>
                <a:spcPts val="6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4pPr>
            <a:lvl5pPr marR="0" lvl="4" algn="l" rtl="0">
              <a:lnSpc>
                <a:spcPct val="110000"/>
              </a:lnSpc>
              <a:spcBef>
                <a:spcPts val="6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5pPr>
            <a:lvl6pPr marR="0" lvl="5" algn="l" rtl="0">
              <a:lnSpc>
                <a:spcPct val="90000"/>
              </a:lnSpc>
              <a:spcBef>
                <a:spcPts val="6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9pPr>
          </a:lstStyle>
          <a:p>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9_Split layout ">
  <p:cSld name="9_Split layout ">
    <p:spTree>
      <p:nvGrpSpPr>
        <p:cNvPr id="1" name="Shape 235"/>
        <p:cNvGrpSpPr/>
        <p:nvPr/>
      </p:nvGrpSpPr>
      <p:grpSpPr>
        <a:xfrm>
          <a:off x="0" y="0"/>
          <a:ext cx="0" cy="0"/>
          <a:chOff x="0" y="0"/>
          <a:chExt cx="0" cy="0"/>
        </a:xfrm>
      </p:grpSpPr>
      <p:sp>
        <p:nvSpPr>
          <p:cNvPr id="236" name="Google Shape;236;p44"/>
          <p:cNvSpPr/>
          <p:nvPr/>
        </p:nvSpPr>
        <p:spPr>
          <a:xfrm>
            <a:off x="0" y="0"/>
            <a:ext cx="4114800" cy="6858000"/>
          </a:xfrm>
          <a:prstGeom prst="rect">
            <a:avLst/>
          </a:prstGeom>
          <a:solidFill>
            <a:schemeClr val="dk2"/>
          </a:solidFill>
          <a:ln>
            <a:noFill/>
          </a:ln>
        </p:spPr>
        <p:txBody>
          <a:bodyPr spcFirstLastPara="1" wrap="square" lIns="182875" tIns="146300" rIns="182875" bIns="146300" anchor="t" anchorCtr="0">
            <a:noAutofit/>
          </a:bodyPr>
          <a:lstStyle/>
          <a:p>
            <a:pPr marL="0" marR="0" lvl="0" indent="0" algn="ctr" rtl="0">
              <a:lnSpc>
                <a:spcPct val="90000"/>
              </a:lnSpc>
              <a:spcBef>
                <a:spcPts val="0"/>
              </a:spcBef>
              <a:spcAft>
                <a:spcPts val="0"/>
              </a:spcAft>
              <a:buClr>
                <a:srgbClr val="000000"/>
              </a:buClr>
              <a:buSzPts val="2400"/>
              <a:buFont typeface="Arial"/>
              <a:buNone/>
            </a:pPr>
            <a:endParaRPr sz="2400" b="0" i="0" u="none" strike="noStrike" cap="none">
              <a:solidFill>
                <a:srgbClr val="FFFFFF"/>
              </a:solidFill>
              <a:latin typeface="Quattrocento Sans"/>
              <a:ea typeface="Quattrocento Sans"/>
              <a:cs typeface="Quattrocento Sans"/>
              <a:sym typeface="Quattrocento Sans"/>
            </a:endParaRPr>
          </a:p>
        </p:txBody>
      </p:sp>
      <p:sp>
        <p:nvSpPr>
          <p:cNvPr id="237" name="Google Shape;237;p44"/>
          <p:cNvSpPr txBox="1">
            <a:spLocks noGrp="1"/>
          </p:cNvSpPr>
          <p:nvPr>
            <p:ph type="body" idx="1"/>
          </p:nvPr>
        </p:nvSpPr>
        <p:spPr>
          <a:xfrm>
            <a:off x="0" y="1"/>
            <a:ext cx="4100945" cy="1322962"/>
          </a:xfrm>
          <a:prstGeom prst="rect">
            <a:avLst/>
          </a:prstGeom>
          <a:noFill/>
          <a:ln>
            <a:noFill/>
          </a:ln>
        </p:spPr>
        <p:txBody>
          <a:bodyPr spcFirstLastPara="1" wrap="square" lIns="393175" tIns="393175" rIns="393175" bIns="91425" anchor="t" anchorCtr="0">
            <a:noAutofit/>
          </a:bodyPr>
          <a:lstStyle>
            <a:lvl1pPr marL="457200" lvl="0" indent="-228600" algn="l">
              <a:lnSpc>
                <a:spcPct val="110000"/>
              </a:lnSpc>
              <a:spcBef>
                <a:spcPts val="1000"/>
              </a:spcBef>
              <a:spcAft>
                <a:spcPts val="0"/>
              </a:spcAft>
              <a:buClr>
                <a:schemeClr val="lt1"/>
              </a:buClr>
              <a:buSzPts val="4400"/>
              <a:buNone/>
              <a:defRPr sz="4400">
                <a:solidFill>
                  <a:schemeClr val="lt1"/>
                </a:solidFill>
                <a:latin typeface="Quattrocento Sans"/>
                <a:ea typeface="Quattrocento Sans"/>
                <a:cs typeface="Quattrocento Sans"/>
                <a:sym typeface="Quattrocento Sans"/>
              </a:defRPr>
            </a:lvl1pPr>
            <a:lvl2pPr marL="914400" lvl="1" indent="-342900" algn="l">
              <a:lnSpc>
                <a:spcPct val="110000"/>
              </a:lnSpc>
              <a:spcBef>
                <a:spcPts val="600"/>
              </a:spcBef>
              <a:spcAft>
                <a:spcPts val="0"/>
              </a:spcAft>
              <a:buClr>
                <a:schemeClr val="dk1"/>
              </a:buClr>
              <a:buSzPts val="1800"/>
              <a:buChar char="•"/>
              <a:defRPr/>
            </a:lvl2pPr>
            <a:lvl3pPr marL="1371600" lvl="2" indent="-342900" algn="l">
              <a:lnSpc>
                <a:spcPct val="110000"/>
              </a:lnSpc>
              <a:spcBef>
                <a:spcPts val="600"/>
              </a:spcBef>
              <a:spcAft>
                <a:spcPts val="0"/>
              </a:spcAft>
              <a:buClr>
                <a:schemeClr val="dk1"/>
              </a:buClr>
              <a:buSzPts val="1800"/>
              <a:buChar char="•"/>
              <a:defRPr/>
            </a:lvl3pPr>
            <a:lvl4pPr marL="1828800" lvl="3" indent="-342900" algn="l">
              <a:lnSpc>
                <a:spcPct val="110000"/>
              </a:lnSpc>
              <a:spcBef>
                <a:spcPts val="600"/>
              </a:spcBef>
              <a:spcAft>
                <a:spcPts val="0"/>
              </a:spcAft>
              <a:buClr>
                <a:schemeClr val="dk1"/>
              </a:buClr>
              <a:buSzPts val="1800"/>
              <a:buChar char="•"/>
              <a:defRPr/>
            </a:lvl4pPr>
            <a:lvl5pPr marL="2286000" lvl="4" indent="-342900" algn="l">
              <a:lnSpc>
                <a:spcPct val="110000"/>
              </a:lnSpc>
              <a:spcBef>
                <a:spcPts val="600"/>
              </a:spcBef>
              <a:spcAft>
                <a:spcPts val="0"/>
              </a:spcAft>
              <a:buClr>
                <a:schemeClr val="dk1"/>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38" name="Google Shape;238;p44"/>
          <p:cNvSpPr txBox="1">
            <a:spLocks noGrp="1"/>
          </p:cNvSpPr>
          <p:nvPr>
            <p:ph type="body" idx="2"/>
          </p:nvPr>
        </p:nvSpPr>
        <p:spPr>
          <a:xfrm>
            <a:off x="0" y="1322963"/>
            <a:ext cx="4087813" cy="5535037"/>
          </a:xfrm>
          <a:prstGeom prst="rect">
            <a:avLst/>
          </a:prstGeom>
          <a:noFill/>
          <a:ln>
            <a:noFill/>
          </a:ln>
        </p:spPr>
        <p:txBody>
          <a:bodyPr spcFirstLastPara="1" wrap="square" lIns="393175" tIns="91425" rIns="91425" bIns="91425" anchor="t" anchorCtr="0">
            <a:noAutofit/>
          </a:bodyPr>
          <a:lstStyle>
            <a:lvl1pPr marL="457200" lvl="0" indent="-228600" algn="l">
              <a:lnSpc>
                <a:spcPct val="100000"/>
              </a:lnSpc>
              <a:spcBef>
                <a:spcPts val="1000"/>
              </a:spcBef>
              <a:spcAft>
                <a:spcPts val="0"/>
              </a:spcAft>
              <a:buClr>
                <a:schemeClr val="lt1"/>
              </a:buClr>
              <a:buSzPts val="1800"/>
              <a:buNone/>
              <a:defRPr sz="1800">
                <a:solidFill>
                  <a:schemeClr val="lt1"/>
                </a:solidFill>
                <a:latin typeface="Quattrocento Sans"/>
                <a:ea typeface="Quattrocento Sans"/>
                <a:cs typeface="Quattrocento Sans"/>
                <a:sym typeface="Quattrocento Sans"/>
              </a:defRPr>
            </a:lvl1pPr>
            <a:lvl2pPr marL="914400" lvl="1" indent="-381000" algn="l">
              <a:lnSpc>
                <a:spcPct val="110000"/>
              </a:lnSpc>
              <a:spcBef>
                <a:spcPts val="600"/>
              </a:spcBef>
              <a:spcAft>
                <a:spcPts val="0"/>
              </a:spcAft>
              <a:buClr>
                <a:schemeClr val="lt1"/>
              </a:buClr>
              <a:buSzPts val="2400"/>
              <a:buChar char="•"/>
              <a:defRPr>
                <a:solidFill>
                  <a:schemeClr val="lt1"/>
                </a:solidFill>
              </a:defRPr>
            </a:lvl2pPr>
            <a:lvl3pPr marL="1371600" lvl="2" indent="-355600" algn="l">
              <a:lnSpc>
                <a:spcPct val="110000"/>
              </a:lnSpc>
              <a:spcBef>
                <a:spcPts val="600"/>
              </a:spcBef>
              <a:spcAft>
                <a:spcPts val="0"/>
              </a:spcAft>
              <a:buClr>
                <a:schemeClr val="lt1"/>
              </a:buClr>
              <a:buSzPts val="2000"/>
              <a:buChar char="•"/>
              <a:defRPr>
                <a:solidFill>
                  <a:schemeClr val="lt1"/>
                </a:solidFill>
              </a:defRPr>
            </a:lvl3pPr>
            <a:lvl4pPr marL="1828800" lvl="3" indent="-342900" algn="l">
              <a:lnSpc>
                <a:spcPct val="110000"/>
              </a:lnSpc>
              <a:spcBef>
                <a:spcPts val="600"/>
              </a:spcBef>
              <a:spcAft>
                <a:spcPts val="0"/>
              </a:spcAft>
              <a:buClr>
                <a:schemeClr val="lt1"/>
              </a:buClr>
              <a:buSzPts val="1800"/>
              <a:buChar char="•"/>
              <a:defRPr>
                <a:solidFill>
                  <a:schemeClr val="lt1"/>
                </a:solidFill>
              </a:defRPr>
            </a:lvl4pPr>
            <a:lvl5pPr marL="2286000" lvl="4" indent="-342900" algn="l">
              <a:lnSpc>
                <a:spcPct val="110000"/>
              </a:lnSpc>
              <a:spcBef>
                <a:spcPts val="600"/>
              </a:spcBef>
              <a:spcAft>
                <a:spcPts val="0"/>
              </a:spcAft>
              <a:buClr>
                <a:schemeClr val="lt1"/>
              </a:buClr>
              <a:buSzPts val="1800"/>
              <a:buChar char="•"/>
              <a:defRPr>
                <a:solidFill>
                  <a:schemeClr val="lt1"/>
                </a:solidFill>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39" name="Google Shape;239;p44"/>
          <p:cNvSpPr txBox="1">
            <a:spLocks noGrp="1"/>
          </p:cNvSpPr>
          <p:nvPr>
            <p:ph type="body" idx="3"/>
          </p:nvPr>
        </p:nvSpPr>
        <p:spPr>
          <a:xfrm>
            <a:off x="4100513" y="4348264"/>
            <a:ext cx="8091487" cy="2509735"/>
          </a:xfrm>
          <a:prstGeom prst="rect">
            <a:avLst/>
          </a:prstGeom>
          <a:noFill/>
          <a:ln>
            <a:noFill/>
          </a:ln>
        </p:spPr>
        <p:txBody>
          <a:bodyPr spcFirstLastPara="1" wrap="square" lIns="393175" tIns="182875" rIns="182875" bIns="45700" anchor="t" anchorCtr="0">
            <a:noAutofit/>
          </a:bodyPr>
          <a:lstStyle>
            <a:lvl1pPr marL="457200" lvl="0" indent="-228600" algn="l">
              <a:lnSpc>
                <a:spcPct val="110000"/>
              </a:lnSpc>
              <a:spcBef>
                <a:spcPts val="1000"/>
              </a:spcBef>
              <a:spcAft>
                <a:spcPts val="0"/>
              </a:spcAft>
              <a:buClr>
                <a:schemeClr val="dk1"/>
              </a:buClr>
              <a:buSzPts val="2800"/>
              <a:buNone/>
              <a:defRPr>
                <a:latin typeface="Quattrocento Sans"/>
                <a:ea typeface="Quattrocento Sans"/>
                <a:cs typeface="Quattrocento Sans"/>
                <a:sym typeface="Quattrocento Sans"/>
              </a:defRPr>
            </a:lvl1pPr>
            <a:lvl2pPr marL="914400" lvl="1" indent="-228600" algn="l">
              <a:lnSpc>
                <a:spcPct val="110000"/>
              </a:lnSpc>
              <a:spcBef>
                <a:spcPts val="600"/>
              </a:spcBef>
              <a:spcAft>
                <a:spcPts val="0"/>
              </a:spcAft>
              <a:buClr>
                <a:schemeClr val="dk1"/>
              </a:buClr>
              <a:buSzPts val="2400"/>
              <a:buNone/>
              <a:defRPr>
                <a:latin typeface="Quattrocento Sans"/>
                <a:ea typeface="Quattrocento Sans"/>
                <a:cs typeface="Quattrocento Sans"/>
                <a:sym typeface="Quattrocento Sans"/>
              </a:defRPr>
            </a:lvl2pPr>
            <a:lvl3pPr marL="1371600" lvl="2" indent="-228600" algn="l">
              <a:lnSpc>
                <a:spcPct val="110000"/>
              </a:lnSpc>
              <a:spcBef>
                <a:spcPts val="600"/>
              </a:spcBef>
              <a:spcAft>
                <a:spcPts val="0"/>
              </a:spcAft>
              <a:buClr>
                <a:schemeClr val="dk1"/>
              </a:buClr>
              <a:buSzPts val="2000"/>
              <a:buNone/>
              <a:defRPr/>
            </a:lvl3pPr>
            <a:lvl4pPr marL="1828800" lvl="3" indent="-228600" algn="l">
              <a:lnSpc>
                <a:spcPct val="110000"/>
              </a:lnSpc>
              <a:spcBef>
                <a:spcPts val="600"/>
              </a:spcBef>
              <a:spcAft>
                <a:spcPts val="0"/>
              </a:spcAft>
              <a:buClr>
                <a:schemeClr val="dk1"/>
              </a:buClr>
              <a:buSzPts val="1800"/>
              <a:buNone/>
              <a:defRPr/>
            </a:lvl4pPr>
            <a:lvl5pPr marL="2286000" lvl="4" indent="-228600" algn="l">
              <a:lnSpc>
                <a:spcPct val="110000"/>
              </a:lnSpc>
              <a:spcBef>
                <a:spcPts val="600"/>
              </a:spcBef>
              <a:spcAft>
                <a:spcPts val="0"/>
              </a:spcAft>
              <a:buClr>
                <a:schemeClr val="dk1"/>
              </a:buClr>
              <a:buSzPts val="1600"/>
              <a:buNone/>
              <a:defRPr sz="1600"/>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0" name="Google Shape;240;p44"/>
          <p:cNvSpPr>
            <a:spLocks noGrp="1"/>
          </p:cNvSpPr>
          <p:nvPr>
            <p:ph type="pic" idx="4"/>
          </p:nvPr>
        </p:nvSpPr>
        <p:spPr>
          <a:xfrm>
            <a:off x="4100513" y="0"/>
            <a:ext cx="8091487" cy="4056434"/>
          </a:xfrm>
          <a:prstGeom prst="rect">
            <a:avLst/>
          </a:prstGeom>
          <a:noFill/>
          <a:ln>
            <a:noFill/>
          </a:ln>
        </p:spPr>
        <p:txBody>
          <a:bodyPr spcFirstLastPara="1" wrap="square" lIns="91425" tIns="45700" rIns="91425" bIns="45700" anchor="t" anchorCtr="0">
            <a:noAutofit/>
          </a:bodyPr>
          <a:lstStyle>
            <a:lvl1pPr marR="0" lvl="0" algn="l" rtl="0">
              <a:lnSpc>
                <a:spcPct val="110000"/>
              </a:lnSpc>
              <a:spcBef>
                <a:spcPts val="1000"/>
              </a:spcBef>
              <a:spcAft>
                <a:spcPts val="0"/>
              </a:spcAft>
              <a:buClr>
                <a:schemeClr val="dk1"/>
              </a:buClr>
              <a:buSzPts val="2000"/>
              <a:buFont typeface="Arial"/>
              <a:buNone/>
              <a:defRPr sz="2000" b="0" i="0" u="none" strike="noStrike" cap="none">
                <a:solidFill>
                  <a:schemeClr val="dk1"/>
                </a:solidFill>
                <a:latin typeface="Quattrocento Sans"/>
                <a:ea typeface="Quattrocento Sans"/>
                <a:cs typeface="Quattrocento Sans"/>
                <a:sym typeface="Quattrocento Sans"/>
              </a:defRPr>
            </a:lvl1pPr>
            <a:lvl2pPr marR="0" lvl="1" algn="l" rtl="0">
              <a:lnSpc>
                <a:spcPct val="110000"/>
              </a:lnSpc>
              <a:spcBef>
                <a:spcPts val="600"/>
              </a:spcBef>
              <a:spcAft>
                <a:spcPts val="0"/>
              </a:spcAft>
              <a:buClr>
                <a:schemeClr val="dk1"/>
              </a:buClr>
              <a:buSzPts val="2400"/>
              <a:buFont typeface="Arial"/>
              <a:buChar char="•"/>
              <a:defRPr sz="2400" b="0" i="0" u="none" strike="noStrike" cap="none">
                <a:solidFill>
                  <a:schemeClr val="dk1"/>
                </a:solidFill>
                <a:latin typeface="Quattrocento Sans"/>
                <a:ea typeface="Quattrocento Sans"/>
                <a:cs typeface="Quattrocento Sans"/>
                <a:sym typeface="Quattrocento Sans"/>
              </a:defRPr>
            </a:lvl2pPr>
            <a:lvl3pPr marR="0" lvl="2" algn="l" rtl="0">
              <a:lnSpc>
                <a:spcPct val="110000"/>
              </a:lnSpc>
              <a:spcBef>
                <a:spcPts val="6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3pPr>
            <a:lvl4pPr marR="0" lvl="3" algn="l" rtl="0">
              <a:lnSpc>
                <a:spcPct val="110000"/>
              </a:lnSpc>
              <a:spcBef>
                <a:spcPts val="6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4pPr>
            <a:lvl5pPr marR="0" lvl="4" algn="l" rtl="0">
              <a:lnSpc>
                <a:spcPct val="110000"/>
              </a:lnSpc>
              <a:spcBef>
                <a:spcPts val="6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5pPr>
            <a:lvl6pPr marR="0" lvl="5" algn="l" rtl="0">
              <a:lnSpc>
                <a:spcPct val="90000"/>
              </a:lnSpc>
              <a:spcBef>
                <a:spcPts val="6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9pPr>
          </a:lstStyle>
          <a:p>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10_Split layout ">
  <p:cSld name="10_Split layout ">
    <p:spTree>
      <p:nvGrpSpPr>
        <p:cNvPr id="1" name="Shape 241"/>
        <p:cNvGrpSpPr/>
        <p:nvPr/>
      </p:nvGrpSpPr>
      <p:grpSpPr>
        <a:xfrm>
          <a:off x="0" y="0"/>
          <a:ext cx="0" cy="0"/>
          <a:chOff x="0" y="0"/>
          <a:chExt cx="0" cy="0"/>
        </a:xfrm>
      </p:grpSpPr>
      <p:sp>
        <p:nvSpPr>
          <p:cNvPr id="242" name="Google Shape;242;p45"/>
          <p:cNvSpPr/>
          <p:nvPr/>
        </p:nvSpPr>
        <p:spPr>
          <a:xfrm>
            <a:off x="0" y="0"/>
            <a:ext cx="4114800" cy="6858000"/>
          </a:xfrm>
          <a:prstGeom prst="rect">
            <a:avLst/>
          </a:prstGeom>
          <a:solidFill>
            <a:schemeClr val="dk2"/>
          </a:solidFill>
          <a:ln>
            <a:noFill/>
          </a:ln>
        </p:spPr>
        <p:txBody>
          <a:bodyPr spcFirstLastPara="1" wrap="square" lIns="182875" tIns="146300" rIns="182875" bIns="146300" anchor="t" anchorCtr="0">
            <a:noAutofit/>
          </a:bodyPr>
          <a:lstStyle/>
          <a:p>
            <a:pPr marL="0" marR="0" lvl="0" indent="0" algn="ctr" rtl="0">
              <a:lnSpc>
                <a:spcPct val="90000"/>
              </a:lnSpc>
              <a:spcBef>
                <a:spcPts val="0"/>
              </a:spcBef>
              <a:spcAft>
                <a:spcPts val="0"/>
              </a:spcAft>
              <a:buClr>
                <a:srgbClr val="000000"/>
              </a:buClr>
              <a:buSzPts val="2400"/>
              <a:buFont typeface="Arial"/>
              <a:buNone/>
            </a:pPr>
            <a:endParaRPr sz="2400" b="0" i="0" u="none" strike="noStrike" cap="none">
              <a:solidFill>
                <a:srgbClr val="FFFFFF"/>
              </a:solidFill>
              <a:latin typeface="Quattrocento Sans"/>
              <a:ea typeface="Quattrocento Sans"/>
              <a:cs typeface="Quattrocento Sans"/>
              <a:sym typeface="Quattrocento Sans"/>
            </a:endParaRPr>
          </a:p>
        </p:txBody>
      </p:sp>
      <p:sp>
        <p:nvSpPr>
          <p:cNvPr id="243" name="Google Shape;243;p45"/>
          <p:cNvSpPr txBox="1">
            <a:spLocks noGrp="1"/>
          </p:cNvSpPr>
          <p:nvPr>
            <p:ph type="body" idx="1"/>
          </p:nvPr>
        </p:nvSpPr>
        <p:spPr>
          <a:xfrm>
            <a:off x="0" y="0"/>
            <a:ext cx="4100945" cy="2101174"/>
          </a:xfrm>
          <a:prstGeom prst="rect">
            <a:avLst/>
          </a:prstGeom>
          <a:noFill/>
          <a:ln>
            <a:noFill/>
          </a:ln>
        </p:spPr>
        <p:txBody>
          <a:bodyPr spcFirstLastPara="1" wrap="square" lIns="393175" tIns="393175" rIns="393175" bIns="91425" anchor="t" anchorCtr="0">
            <a:noAutofit/>
          </a:bodyPr>
          <a:lstStyle>
            <a:lvl1pPr marL="457200" lvl="0" indent="-228600" algn="l">
              <a:lnSpc>
                <a:spcPct val="110000"/>
              </a:lnSpc>
              <a:spcBef>
                <a:spcPts val="1000"/>
              </a:spcBef>
              <a:spcAft>
                <a:spcPts val="0"/>
              </a:spcAft>
              <a:buClr>
                <a:schemeClr val="lt1"/>
              </a:buClr>
              <a:buSzPts val="4400"/>
              <a:buNone/>
              <a:defRPr sz="4400">
                <a:solidFill>
                  <a:schemeClr val="lt1"/>
                </a:solidFill>
                <a:latin typeface="Quattrocento Sans"/>
                <a:ea typeface="Quattrocento Sans"/>
                <a:cs typeface="Quattrocento Sans"/>
                <a:sym typeface="Quattrocento Sans"/>
              </a:defRPr>
            </a:lvl1pPr>
            <a:lvl2pPr marL="914400" lvl="1" indent="-342900" algn="l">
              <a:lnSpc>
                <a:spcPct val="110000"/>
              </a:lnSpc>
              <a:spcBef>
                <a:spcPts val="600"/>
              </a:spcBef>
              <a:spcAft>
                <a:spcPts val="0"/>
              </a:spcAft>
              <a:buClr>
                <a:schemeClr val="dk1"/>
              </a:buClr>
              <a:buSzPts val="1800"/>
              <a:buChar char="•"/>
              <a:defRPr/>
            </a:lvl2pPr>
            <a:lvl3pPr marL="1371600" lvl="2" indent="-342900" algn="l">
              <a:lnSpc>
                <a:spcPct val="110000"/>
              </a:lnSpc>
              <a:spcBef>
                <a:spcPts val="600"/>
              </a:spcBef>
              <a:spcAft>
                <a:spcPts val="0"/>
              </a:spcAft>
              <a:buClr>
                <a:schemeClr val="dk1"/>
              </a:buClr>
              <a:buSzPts val="1800"/>
              <a:buChar char="•"/>
              <a:defRPr/>
            </a:lvl3pPr>
            <a:lvl4pPr marL="1828800" lvl="3" indent="-342900" algn="l">
              <a:lnSpc>
                <a:spcPct val="110000"/>
              </a:lnSpc>
              <a:spcBef>
                <a:spcPts val="600"/>
              </a:spcBef>
              <a:spcAft>
                <a:spcPts val="0"/>
              </a:spcAft>
              <a:buClr>
                <a:schemeClr val="dk1"/>
              </a:buClr>
              <a:buSzPts val="1800"/>
              <a:buChar char="•"/>
              <a:defRPr/>
            </a:lvl4pPr>
            <a:lvl5pPr marL="2286000" lvl="4" indent="-342900" algn="l">
              <a:lnSpc>
                <a:spcPct val="110000"/>
              </a:lnSpc>
              <a:spcBef>
                <a:spcPts val="600"/>
              </a:spcBef>
              <a:spcAft>
                <a:spcPts val="0"/>
              </a:spcAft>
              <a:buClr>
                <a:schemeClr val="dk1"/>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4" name="Google Shape;244;p45"/>
          <p:cNvSpPr txBox="1">
            <a:spLocks noGrp="1"/>
          </p:cNvSpPr>
          <p:nvPr>
            <p:ph type="body" idx="2"/>
          </p:nvPr>
        </p:nvSpPr>
        <p:spPr>
          <a:xfrm>
            <a:off x="0" y="2101174"/>
            <a:ext cx="4087813" cy="4756826"/>
          </a:xfrm>
          <a:prstGeom prst="rect">
            <a:avLst/>
          </a:prstGeom>
          <a:noFill/>
          <a:ln>
            <a:noFill/>
          </a:ln>
        </p:spPr>
        <p:txBody>
          <a:bodyPr spcFirstLastPara="1" wrap="square" lIns="393175" tIns="91425" rIns="91425" bIns="91425" anchor="t" anchorCtr="0">
            <a:noAutofit/>
          </a:bodyPr>
          <a:lstStyle>
            <a:lvl1pPr marL="457200" lvl="0" indent="-228600" algn="l">
              <a:lnSpc>
                <a:spcPct val="100000"/>
              </a:lnSpc>
              <a:spcBef>
                <a:spcPts val="1000"/>
              </a:spcBef>
              <a:spcAft>
                <a:spcPts val="0"/>
              </a:spcAft>
              <a:buClr>
                <a:schemeClr val="lt1"/>
              </a:buClr>
              <a:buSzPts val="1800"/>
              <a:buNone/>
              <a:defRPr sz="1800">
                <a:solidFill>
                  <a:schemeClr val="lt1"/>
                </a:solidFill>
                <a:latin typeface="Quattrocento Sans"/>
                <a:ea typeface="Quattrocento Sans"/>
                <a:cs typeface="Quattrocento Sans"/>
                <a:sym typeface="Quattrocento Sans"/>
              </a:defRPr>
            </a:lvl1pPr>
            <a:lvl2pPr marL="914400" lvl="1" indent="-381000" algn="l">
              <a:lnSpc>
                <a:spcPct val="110000"/>
              </a:lnSpc>
              <a:spcBef>
                <a:spcPts val="600"/>
              </a:spcBef>
              <a:spcAft>
                <a:spcPts val="0"/>
              </a:spcAft>
              <a:buClr>
                <a:schemeClr val="lt1"/>
              </a:buClr>
              <a:buSzPts val="2400"/>
              <a:buChar char="•"/>
              <a:defRPr>
                <a:solidFill>
                  <a:schemeClr val="lt1"/>
                </a:solidFill>
              </a:defRPr>
            </a:lvl2pPr>
            <a:lvl3pPr marL="1371600" lvl="2" indent="-355600" algn="l">
              <a:lnSpc>
                <a:spcPct val="110000"/>
              </a:lnSpc>
              <a:spcBef>
                <a:spcPts val="600"/>
              </a:spcBef>
              <a:spcAft>
                <a:spcPts val="0"/>
              </a:spcAft>
              <a:buClr>
                <a:schemeClr val="lt1"/>
              </a:buClr>
              <a:buSzPts val="2000"/>
              <a:buChar char="•"/>
              <a:defRPr>
                <a:solidFill>
                  <a:schemeClr val="lt1"/>
                </a:solidFill>
              </a:defRPr>
            </a:lvl3pPr>
            <a:lvl4pPr marL="1828800" lvl="3" indent="-342900" algn="l">
              <a:lnSpc>
                <a:spcPct val="110000"/>
              </a:lnSpc>
              <a:spcBef>
                <a:spcPts val="600"/>
              </a:spcBef>
              <a:spcAft>
                <a:spcPts val="0"/>
              </a:spcAft>
              <a:buClr>
                <a:schemeClr val="lt1"/>
              </a:buClr>
              <a:buSzPts val="1800"/>
              <a:buChar char="•"/>
              <a:defRPr>
                <a:solidFill>
                  <a:schemeClr val="lt1"/>
                </a:solidFill>
              </a:defRPr>
            </a:lvl4pPr>
            <a:lvl5pPr marL="2286000" lvl="4" indent="-342900" algn="l">
              <a:lnSpc>
                <a:spcPct val="110000"/>
              </a:lnSpc>
              <a:spcBef>
                <a:spcPts val="600"/>
              </a:spcBef>
              <a:spcAft>
                <a:spcPts val="0"/>
              </a:spcAft>
              <a:buClr>
                <a:schemeClr val="lt1"/>
              </a:buClr>
              <a:buSzPts val="1800"/>
              <a:buChar char="•"/>
              <a:defRPr>
                <a:solidFill>
                  <a:schemeClr val="lt1"/>
                </a:solidFill>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5" name="Google Shape;245;p45"/>
          <p:cNvSpPr>
            <a:spLocks noGrp="1"/>
          </p:cNvSpPr>
          <p:nvPr>
            <p:ph type="pic" idx="3"/>
          </p:nvPr>
        </p:nvSpPr>
        <p:spPr>
          <a:xfrm>
            <a:off x="5203622" y="467603"/>
            <a:ext cx="1371600" cy="1371600"/>
          </a:xfrm>
          <a:prstGeom prst="rect">
            <a:avLst/>
          </a:prstGeom>
          <a:noFill/>
          <a:ln>
            <a:noFill/>
          </a:ln>
        </p:spPr>
        <p:txBody>
          <a:bodyPr spcFirstLastPara="1" wrap="square" lIns="91425" tIns="45700" rIns="91425" bIns="45700" anchor="t" anchorCtr="0">
            <a:noAutofit/>
          </a:bodyPr>
          <a:lstStyle>
            <a:lvl1pPr marR="0" lvl="0" algn="l" rtl="0">
              <a:lnSpc>
                <a:spcPct val="110000"/>
              </a:lnSpc>
              <a:spcBef>
                <a:spcPts val="1000"/>
              </a:spcBef>
              <a:spcAft>
                <a:spcPts val="0"/>
              </a:spcAft>
              <a:buClr>
                <a:schemeClr val="dk1"/>
              </a:buClr>
              <a:buSzPts val="1600"/>
              <a:buFont typeface="Arial"/>
              <a:buNone/>
              <a:defRPr sz="1600" b="0" i="0" u="none" strike="noStrike" cap="none">
                <a:solidFill>
                  <a:schemeClr val="dk1"/>
                </a:solidFill>
                <a:latin typeface="Quattrocento Sans"/>
                <a:ea typeface="Quattrocento Sans"/>
                <a:cs typeface="Quattrocento Sans"/>
                <a:sym typeface="Quattrocento Sans"/>
              </a:defRPr>
            </a:lvl1pPr>
            <a:lvl2pPr marR="0" lvl="1" algn="l" rtl="0">
              <a:lnSpc>
                <a:spcPct val="110000"/>
              </a:lnSpc>
              <a:spcBef>
                <a:spcPts val="600"/>
              </a:spcBef>
              <a:spcAft>
                <a:spcPts val="0"/>
              </a:spcAft>
              <a:buClr>
                <a:schemeClr val="dk1"/>
              </a:buClr>
              <a:buSzPts val="2400"/>
              <a:buFont typeface="Arial"/>
              <a:buChar char="•"/>
              <a:defRPr sz="2400" b="0" i="0" u="none" strike="noStrike" cap="none">
                <a:solidFill>
                  <a:schemeClr val="dk1"/>
                </a:solidFill>
                <a:latin typeface="Quattrocento Sans"/>
                <a:ea typeface="Quattrocento Sans"/>
                <a:cs typeface="Quattrocento Sans"/>
                <a:sym typeface="Quattrocento Sans"/>
              </a:defRPr>
            </a:lvl2pPr>
            <a:lvl3pPr marR="0" lvl="2" algn="l" rtl="0">
              <a:lnSpc>
                <a:spcPct val="110000"/>
              </a:lnSpc>
              <a:spcBef>
                <a:spcPts val="6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3pPr>
            <a:lvl4pPr marR="0" lvl="3" algn="l" rtl="0">
              <a:lnSpc>
                <a:spcPct val="110000"/>
              </a:lnSpc>
              <a:spcBef>
                <a:spcPts val="6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4pPr>
            <a:lvl5pPr marR="0" lvl="4" algn="l" rtl="0">
              <a:lnSpc>
                <a:spcPct val="110000"/>
              </a:lnSpc>
              <a:spcBef>
                <a:spcPts val="6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5pPr>
            <a:lvl6pPr marR="0" lvl="5" algn="l" rtl="0">
              <a:lnSpc>
                <a:spcPct val="90000"/>
              </a:lnSpc>
              <a:spcBef>
                <a:spcPts val="6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246" name="Google Shape;246;p45"/>
          <p:cNvSpPr txBox="1">
            <a:spLocks noGrp="1"/>
          </p:cNvSpPr>
          <p:nvPr>
            <p:ph type="body" idx="4"/>
          </p:nvPr>
        </p:nvSpPr>
        <p:spPr>
          <a:xfrm>
            <a:off x="7013371" y="674822"/>
            <a:ext cx="4776551" cy="957162"/>
          </a:xfrm>
          <a:prstGeom prst="rect">
            <a:avLst/>
          </a:prstGeom>
          <a:noFill/>
          <a:ln>
            <a:noFill/>
          </a:ln>
        </p:spPr>
        <p:txBody>
          <a:bodyPr spcFirstLastPara="1" wrap="square" lIns="91425" tIns="45700" rIns="91425" bIns="45700" anchor="t" anchorCtr="0">
            <a:noAutofit/>
          </a:bodyPr>
          <a:lstStyle>
            <a:lvl1pPr marL="457200" lvl="0" indent="-228600" algn="l">
              <a:lnSpc>
                <a:spcPct val="110000"/>
              </a:lnSpc>
              <a:spcBef>
                <a:spcPts val="1000"/>
              </a:spcBef>
              <a:spcAft>
                <a:spcPts val="0"/>
              </a:spcAft>
              <a:buClr>
                <a:schemeClr val="dk2"/>
              </a:buClr>
              <a:buSzPts val="2800"/>
              <a:buNone/>
              <a:defRPr>
                <a:solidFill>
                  <a:schemeClr val="dk2"/>
                </a:solidFill>
                <a:latin typeface="Quattrocento Sans"/>
                <a:ea typeface="Quattrocento Sans"/>
                <a:cs typeface="Quattrocento Sans"/>
                <a:sym typeface="Quattrocento Sans"/>
              </a:defRPr>
            </a:lvl1pPr>
            <a:lvl2pPr marL="914400" lvl="1" indent="-228600" algn="l">
              <a:lnSpc>
                <a:spcPct val="110000"/>
              </a:lnSpc>
              <a:spcBef>
                <a:spcPts val="500"/>
              </a:spcBef>
              <a:spcAft>
                <a:spcPts val="0"/>
              </a:spcAft>
              <a:buClr>
                <a:schemeClr val="dk1"/>
              </a:buClr>
              <a:buSzPts val="2000"/>
              <a:buNone/>
              <a:defRPr sz="2000">
                <a:latin typeface="Quattrocento Sans"/>
                <a:ea typeface="Quattrocento Sans"/>
                <a:cs typeface="Quattrocento Sans"/>
                <a:sym typeface="Quattrocento Sans"/>
              </a:defRPr>
            </a:lvl2pPr>
            <a:lvl3pPr marL="1371600" lvl="2" indent="-228600" algn="l">
              <a:lnSpc>
                <a:spcPct val="110000"/>
              </a:lnSpc>
              <a:spcBef>
                <a:spcPts val="600"/>
              </a:spcBef>
              <a:spcAft>
                <a:spcPts val="0"/>
              </a:spcAft>
              <a:buClr>
                <a:schemeClr val="dk1"/>
              </a:buClr>
              <a:buSzPts val="2000"/>
              <a:buNone/>
              <a:defRPr/>
            </a:lvl3pPr>
            <a:lvl4pPr marL="1828800" lvl="3" indent="-228600" algn="l">
              <a:lnSpc>
                <a:spcPct val="110000"/>
              </a:lnSpc>
              <a:spcBef>
                <a:spcPts val="600"/>
              </a:spcBef>
              <a:spcAft>
                <a:spcPts val="0"/>
              </a:spcAft>
              <a:buClr>
                <a:schemeClr val="dk1"/>
              </a:buClr>
              <a:buSzPts val="1800"/>
              <a:buNone/>
              <a:defRPr/>
            </a:lvl4pPr>
            <a:lvl5pPr marL="2286000" lvl="4" indent="-228600" algn="l">
              <a:lnSpc>
                <a:spcPct val="110000"/>
              </a:lnSpc>
              <a:spcBef>
                <a:spcPts val="600"/>
              </a:spcBef>
              <a:spcAft>
                <a:spcPts val="0"/>
              </a:spcAft>
              <a:buClr>
                <a:schemeClr val="dk1"/>
              </a:buClr>
              <a:buSzPts val="1800"/>
              <a:buNone/>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7" name="Google Shape;247;p45"/>
          <p:cNvSpPr>
            <a:spLocks noGrp="1"/>
          </p:cNvSpPr>
          <p:nvPr>
            <p:ph type="pic" idx="5"/>
          </p:nvPr>
        </p:nvSpPr>
        <p:spPr>
          <a:xfrm>
            <a:off x="5203622" y="2011059"/>
            <a:ext cx="1371600" cy="1371600"/>
          </a:xfrm>
          <a:prstGeom prst="rect">
            <a:avLst/>
          </a:prstGeom>
          <a:noFill/>
          <a:ln>
            <a:noFill/>
          </a:ln>
        </p:spPr>
        <p:txBody>
          <a:bodyPr spcFirstLastPara="1" wrap="square" lIns="91425" tIns="45700" rIns="91425" bIns="45700" anchor="t" anchorCtr="0">
            <a:noAutofit/>
          </a:bodyPr>
          <a:lstStyle>
            <a:lvl1pPr marR="0" lvl="0" algn="l" rtl="0">
              <a:lnSpc>
                <a:spcPct val="110000"/>
              </a:lnSpc>
              <a:spcBef>
                <a:spcPts val="1000"/>
              </a:spcBef>
              <a:spcAft>
                <a:spcPts val="0"/>
              </a:spcAft>
              <a:buClr>
                <a:schemeClr val="dk1"/>
              </a:buClr>
              <a:buSzPts val="1600"/>
              <a:buFont typeface="Arial"/>
              <a:buNone/>
              <a:defRPr sz="1600" b="0" i="0" u="none" strike="noStrike" cap="none">
                <a:solidFill>
                  <a:schemeClr val="dk1"/>
                </a:solidFill>
                <a:latin typeface="Quattrocento Sans"/>
                <a:ea typeface="Quattrocento Sans"/>
                <a:cs typeface="Quattrocento Sans"/>
                <a:sym typeface="Quattrocento Sans"/>
              </a:defRPr>
            </a:lvl1pPr>
            <a:lvl2pPr marR="0" lvl="1" algn="l" rtl="0">
              <a:lnSpc>
                <a:spcPct val="110000"/>
              </a:lnSpc>
              <a:spcBef>
                <a:spcPts val="600"/>
              </a:spcBef>
              <a:spcAft>
                <a:spcPts val="0"/>
              </a:spcAft>
              <a:buClr>
                <a:schemeClr val="dk1"/>
              </a:buClr>
              <a:buSzPts val="2400"/>
              <a:buFont typeface="Arial"/>
              <a:buChar char="•"/>
              <a:defRPr sz="2400" b="0" i="0" u="none" strike="noStrike" cap="none">
                <a:solidFill>
                  <a:schemeClr val="dk1"/>
                </a:solidFill>
                <a:latin typeface="Quattrocento Sans"/>
                <a:ea typeface="Quattrocento Sans"/>
                <a:cs typeface="Quattrocento Sans"/>
                <a:sym typeface="Quattrocento Sans"/>
              </a:defRPr>
            </a:lvl2pPr>
            <a:lvl3pPr marR="0" lvl="2" algn="l" rtl="0">
              <a:lnSpc>
                <a:spcPct val="110000"/>
              </a:lnSpc>
              <a:spcBef>
                <a:spcPts val="6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3pPr>
            <a:lvl4pPr marR="0" lvl="3" algn="l" rtl="0">
              <a:lnSpc>
                <a:spcPct val="110000"/>
              </a:lnSpc>
              <a:spcBef>
                <a:spcPts val="6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4pPr>
            <a:lvl5pPr marR="0" lvl="4" algn="l" rtl="0">
              <a:lnSpc>
                <a:spcPct val="110000"/>
              </a:lnSpc>
              <a:spcBef>
                <a:spcPts val="6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5pPr>
            <a:lvl6pPr marR="0" lvl="5" algn="l" rtl="0">
              <a:lnSpc>
                <a:spcPct val="90000"/>
              </a:lnSpc>
              <a:spcBef>
                <a:spcPts val="6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248" name="Google Shape;248;p45"/>
          <p:cNvSpPr txBox="1">
            <a:spLocks noGrp="1"/>
          </p:cNvSpPr>
          <p:nvPr>
            <p:ph type="body" idx="6"/>
          </p:nvPr>
        </p:nvSpPr>
        <p:spPr>
          <a:xfrm>
            <a:off x="7013371" y="2218278"/>
            <a:ext cx="4776551" cy="957162"/>
          </a:xfrm>
          <a:prstGeom prst="rect">
            <a:avLst/>
          </a:prstGeom>
          <a:noFill/>
          <a:ln>
            <a:noFill/>
          </a:ln>
        </p:spPr>
        <p:txBody>
          <a:bodyPr spcFirstLastPara="1" wrap="square" lIns="91425" tIns="45700" rIns="91425" bIns="45700" anchor="t" anchorCtr="0">
            <a:noAutofit/>
          </a:bodyPr>
          <a:lstStyle>
            <a:lvl1pPr marL="457200" lvl="0" indent="-228600" algn="l">
              <a:lnSpc>
                <a:spcPct val="110000"/>
              </a:lnSpc>
              <a:spcBef>
                <a:spcPts val="1000"/>
              </a:spcBef>
              <a:spcAft>
                <a:spcPts val="0"/>
              </a:spcAft>
              <a:buClr>
                <a:srgbClr val="000C47"/>
              </a:buClr>
              <a:buSzPts val="2800"/>
              <a:buNone/>
              <a:defRPr>
                <a:solidFill>
                  <a:srgbClr val="000C47"/>
                </a:solidFill>
                <a:latin typeface="Quattrocento Sans"/>
                <a:ea typeface="Quattrocento Sans"/>
                <a:cs typeface="Quattrocento Sans"/>
                <a:sym typeface="Quattrocento Sans"/>
              </a:defRPr>
            </a:lvl1pPr>
            <a:lvl2pPr marL="914400" lvl="1" indent="-228600" algn="l">
              <a:lnSpc>
                <a:spcPct val="110000"/>
              </a:lnSpc>
              <a:spcBef>
                <a:spcPts val="500"/>
              </a:spcBef>
              <a:spcAft>
                <a:spcPts val="0"/>
              </a:spcAft>
              <a:buClr>
                <a:schemeClr val="dk1"/>
              </a:buClr>
              <a:buSzPts val="2000"/>
              <a:buNone/>
              <a:defRPr sz="2000">
                <a:latin typeface="Quattrocento Sans"/>
                <a:ea typeface="Quattrocento Sans"/>
                <a:cs typeface="Quattrocento Sans"/>
                <a:sym typeface="Quattrocento Sans"/>
              </a:defRPr>
            </a:lvl2pPr>
            <a:lvl3pPr marL="1371600" lvl="2" indent="-228600" algn="l">
              <a:lnSpc>
                <a:spcPct val="110000"/>
              </a:lnSpc>
              <a:spcBef>
                <a:spcPts val="600"/>
              </a:spcBef>
              <a:spcAft>
                <a:spcPts val="0"/>
              </a:spcAft>
              <a:buClr>
                <a:schemeClr val="dk1"/>
              </a:buClr>
              <a:buSzPts val="2000"/>
              <a:buNone/>
              <a:defRPr/>
            </a:lvl3pPr>
            <a:lvl4pPr marL="1828800" lvl="3" indent="-228600" algn="l">
              <a:lnSpc>
                <a:spcPct val="110000"/>
              </a:lnSpc>
              <a:spcBef>
                <a:spcPts val="600"/>
              </a:spcBef>
              <a:spcAft>
                <a:spcPts val="0"/>
              </a:spcAft>
              <a:buClr>
                <a:schemeClr val="dk1"/>
              </a:buClr>
              <a:buSzPts val="1800"/>
              <a:buNone/>
              <a:defRPr/>
            </a:lvl4pPr>
            <a:lvl5pPr marL="2286000" lvl="4" indent="-228600" algn="l">
              <a:lnSpc>
                <a:spcPct val="110000"/>
              </a:lnSpc>
              <a:spcBef>
                <a:spcPts val="600"/>
              </a:spcBef>
              <a:spcAft>
                <a:spcPts val="0"/>
              </a:spcAft>
              <a:buClr>
                <a:schemeClr val="dk1"/>
              </a:buClr>
              <a:buSzPts val="1800"/>
              <a:buNone/>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9" name="Google Shape;249;p45"/>
          <p:cNvSpPr>
            <a:spLocks noGrp="1"/>
          </p:cNvSpPr>
          <p:nvPr>
            <p:ph type="pic" idx="7"/>
          </p:nvPr>
        </p:nvSpPr>
        <p:spPr>
          <a:xfrm>
            <a:off x="5203622" y="3554515"/>
            <a:ext cx="1371600" cy="1371600"/>
          </a:xfrm>
          <a:prstGeom prst="rect">
            <a:avLst/>
          </a:prstGeom>
          <a:noFill/>
          <a:ln>
            <a:noFill/>
          </a:ln>
        </p:spPr>
        <p:txBody>
          <a:bodyPr spcFirstLastPara="1" wrap="square" lIns="91425" tIns="45700" rIns="91425" bIns="45700" anchor="t" anchorCtr="0">
            <a:noAutofit/>
          </a:bodyPr>
          <a:lstStyle>
            <a:lvl1pPr marR="0" lvl="0" algn="l" rtl="0">
              <a:lnSpc>
                <a:spcPct val="110000"/>
              </a:lnSpc>
              <a:spcBef>
                <a:spcPts val="1000"/>
              </a:spcBef>
              <a:spcAft>
                <a:spcPts val="0"/>
              </a:spcAft>
              <a:buClr>
                <a:schemeClr val="dk1"/>
              </a:buClr>
              <a:buSzPts val="1600"/>
              <a:buFont typeface="Arial"/>
              <a:buNone/>
              <a:defRPr sz="1600" b="0" i="0" u="none" strike="noStrike" cap="none">
                <a:solidFill>
                  <a:schemeClr val="dk1"/>
                </a:solidFill>
                <a:latin typeface="Quattrocento Sans"/>
                <a:ea typeface="Quattrocento Sans"/>
                <a:cs typeface="Quattrocento Sans"/>
                <a:sym typeface="Quattrocento Sans"/>
              </a:defRPr>
            </a:lvl1pPr>
            <a:lvl2pPr marR="0" lvl="1" algn="l" rtl="0">
              <a:lnSpc>
                <a:spcPct val="110000"/>
              </a:lnSpc>
              <a:spcBef>
                <a:spcPts val="600"/>
              </a:spcBef>
              <a:spcAft>
                <a:spcPts val="0"/>
              </a:spcAft>
              <a:buClr>
                <a:schemeClr val="dk1"/>
              </a:buClr>
              <a:buSzPts val="2400"/>
              <a:buFont typeface="Arial"/>
              <a:buChar char="•"/>
              <a:defRPr sz="2400" b="0" i="0" u="none" strike="noStrike" cap="none">
                <a:solidFill>
                  <a:schemeClr val="dk1"/>
                </a:solidFill>
                <a:latin typeface="Quattrocento Sans"/>
                <a:ea typeface="Quattrocento Sans"/>
                <a:cs typeface="Quattrocento Sans"/>
                <a:sym typeface="Quattrocento Sans"/>
              </a:defRPr>
            </a:lvl2pPr>
            <a:lvl3pPr marR="0" lvl="2" algn="l" rtl="0">
              <a:lnSpc>
                <a:spcPct val="110000"/>
              </a:lnSpc>
              <a:spcBef>
                <a:spcPts val="6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3pPr>
            <a:lvl4pPr marR="0" lvl="3" algn="l" rtl="0">
              <a:lnSpc>
                <a:spcPct val="110000"/>
              </a:lnSpc>
              <a:spcBef>
                <a:spcPts val="6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4pPr>
            <a:lvl5pPr marR="0" lvl="4" algn="l" rtl="0">
              <a:lnSpc>
                <a:spcPct val="110000"/>
              </a:lnSpc>
              <a:spcBef>
                <a:spcPts val="6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5pPr>
            <a:lvl6pPr marR="0" lvl="5" algn="l" rtl="0">
              <a:lnSpc>
                <a:spcPct val="90000"/>
              </a:lnSpc>
              <a:spcBef>
                <a:spcPts val="6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250" name="Google Shape;250;p45"/>
          <p:cNvSpPr txBox="1">
            <a:spLocks noGrp="1"/>
          </p:cNvSpPr>
          <p:nvPr>
            <p:ph type="body" idx="8"/>
          </p:nvPr>
        </p:nvSpPr>
        <p:spPr>
          <a:xfrm>
            <a:off x="7013371" y="3761734"/>
            <a:ext cx="4776551" cy="957162"/>
          </a:xfrm>
          <a:prstGeom prst="rect">
            <a:avLst/>
          </a:prstGeom>
          <a:noFill/>
          <a:ln>
            <a:noFill/>
          </a:ln>
        </p:spPr>
        <p:txBody>
          <a:bodyPr spcFirstLastPara="1" wrap="square" lIns="91425" tIns="45700" rIns="91425" bIns="45700" anchor="t" anchorCtr="0">
            <a:noAutofit/>
          </a:bodyPr>
          <a:lstStyle>
            <a:lvl1pPr marL="457200" lvl="0" indent="-228600" algn="l">
              <a:lnSpc>
                <a:spcPct val="110000"/>
              </a:lnSpc>
              <a:spcBef>
                <a:spcPts val="1000"/>
              </a:spcBef>
              <a:spcAft>
                <a:spcPts val="0"/>
              </a:spcAft>
              <a:buClr>
                <a:schemeClr val="accent5"/>
              </a:buClr>
              <a:buSzPts val="2800"/>
              <a:buNone/>
              <a:defRPr>
                <a:solidFill>
                  <a:schemeClr val="accent5"/>
                </a:solidFill>
                <a:latin typeface="Quattrocento Sans"/>
                <a:ea typeface="Quattrocento Sans"/>
                <a:cs typeface="Quattrocento Sans"/>
                <a:sym typeface="Quattrocento Sans"/>
              </a:defRPr>
            </a:lvl1pPr>
            <a:lvl2pPr marL="914400" lvl="1" indent="-228600" algn="l">
              <a:lnSpc>
                <a:spcPct val="110000"/>
              </a:lnSpc>
              <a:spcBef>
                <a:spcPts val="500"/>
              </a:spcBef>
              <a:spcAft>
                <a:spcPts val="0"/>
              </a:spcAft>
              <a:buClr>
                <a:schemeClr val="dk1"/>
              </a:buClr>
              <a:buSzPts val="2000"/>
              <a:buNone/>
              <a:defRPr sz="2000">
                <a:latin typeface="Quattrocento Sans"/>
                <a:ea typeface="Quattrocento Sans"/>
                <a:cs typeface="Quattrocento Sans"/>
                <a:sym typeface="Quattrocento Sans"/>
              </a:defRPr>
            </a:lvl2pPr>
            <a:lvl3pPr marL="1371600" lvl="2" indent="-228600" algn="l">
              <a:lnSpc>
                <a:spcPct val="110000"/>
              </a:lnSpc>
              <a:spcBef>
                <a:spcPts val="600"/>
              </a:spcBef>
              <a:spcAft>
                <a:spcPts val="0"/>
              </a:spcAft>
              <a:buClr>
                <a:schemeClr val="dk1"/>
              </a:buClr>
              <a:buSzPts val="2000"/>
              <a:buNone/>
              <a:defRPr/>
            </a:lvl3pPr>
            <a:lvl4pPr marL="1828800" lvl="3" indent="-228600" algn="l">
              <a:lnSpc>
                <a:spcPct val="110000"/>
              </a:lnSpc>
              <a:spcBef>
                <a:spcPts val="600"/>
              </a:spcBef>
              <a:spcAft>
                <a:spcPts val="0"/>
              </a:spcAft>
              <a:buClr>
                <a:schemeClr val="dk1"/>
              </a:buClr>
              <a:buSzPts val="1800"/>
              <a:buNone/>
              <a:defRPr/>
            </a:lvl4pPr>
            <a:lvl5pPr marL="2286000" lvl="4" indent="-228600" algn="l">
              <a:lnSpc>
                <a:spcPct val="110000"/>
              </a:lnSpc>
              <a:spcBef>
                <a:spcPts val="600"/>
              </a:spcBef>
              <a:spcAft>
                <a:spcPts val="0"/>
              </a:spcAft>
              <a:buClr>
                <a:schemeClr val="dk1"/>
              </a:buClr>
              <a:buSzPts val="1800"/>
              <a:buNone/>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51" name="Google Shape;251;p45"/>
          <p:cNvSpPr>
            <a:spLocks noGrp="1"/>
          </p:cNvSpPr>
          <p:nvPr>
            <p:ph type="pic" idx="9"/>
          </p:nvPr>
        </p:nvSpPr>
        <p:spPr>
          <a:xfrm>
            <a:off x="5203622" y="5097971"/>
            <a:ext cx="1371600" cy="1371600"/>
          </a:xfrm>
          <a:prstGeom prst="rect">
            <a:avLst/>
          </a:prstGeom>
          <a:noFill/>
          <a:ln>
            <a:noFill/>
          </a:ln>
        </p:spPr>
        <p:txBody>
          <a:bodyPr spcFirstLastPara="1" wrap="square" lIns="91425" tIns="45700" rIns="91425" bIns="45700" anchor="t" anchorCtr="0">
            <a:noAutofit/>
          </a:bodyPr>
          <a:lstStyle>
            <a:lvl1pPr marR="0" lvl="0" algn="l" rtl="0">
              <a:lnSpc>
                <a:spcPct val="110000"/>
              </a:lnSpc>
              <a:spcBef>
                <a:spcPts val="1000"/>
              </a:spcBef>
              <a:spcAft>
                <a:spcPts val="0"/>
              </a:spcAft>
              <a:buClr>
                <a:schemeClr val="dk1"/>
              </a:buClr>
              <a:buSzPts val="1600"/>
              <a:buFont typeface="Arial"/>
              <a:buNone/>
              <a:defRPr sz="1600" b="0" i="0" u="none" strike="noStrike" cap="none">
                <a:solidFill>
                  <a:schemeClr val="dk1"/>
                </a:solidFill>
                <a:latin typeface="Quattrocento Sans"/>
                <a:ea typeface="Quattrocento Sans"/>
                <a:cs typeface="Quattrocento Sans"/>
                <a:sym typeface="Quattrocento Sans"/>
              </a:defRPr>
            </a:lvl1pPr>
            <a:lvl2pPr marR="0" lvl="1" algn="l" rtl="0">
              <a:lnSpc>
                <a:spcPct val="110000"/>
              </a:lnSpc>
              <a:spcBef>
                <a:spcPts val="600"/>
              </a:spcBef>
              <a:spcAft>
                <a:spcPts val="0"/>
              </a:spcAft>
              <a:buClr>
                <a:schemeClr val="dk1"/>
              </a:buClr>
              <a:buSzPts val="2400"/>
              <a:buFont typeface="Arial"/>
              <a:buChar char="•"/>
              <a:defRPr sz="2400" b="0" i="0" u="none" strike="noStrike" cap="none">
                <a:solidFill>
                  <a:schemeClr val="dk1"/>
                </a:solidFill>
                <a:latin typeface="Quattrocento Sans"/>
                <a:ea typeface="Quattrocento Sans"/>
                <a:cs typeface="Quattrocento Sans"/>
                <a:sym typeface="Quattrocento Sans"/>
              </a:defRPr>
            </a:lvl2pPr>
            <a:lvl3pPr marR="0" lvl="2" algn="l" rtl="0">
              <a:lnSpc>
                <a:spcPct val="110000"/>
              </a:lnSpc>
              <a:spcBef>
                <a:spcPts val="6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3pPr>
            <a:lvl4pPr marR="0" lvl="3" algn="l" rtl="0">
              <a:lnSpc>
                <a:spcPct val="110000"/>
              </a:lnSpc>
              <a:spcBef>
                <a:spcPts val="6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4pPr>
            <a:lvl5pPr marR="0" lvl="4" algn="l" rtl="0">
              <a:lnSpc>
                <a:spcPct val="110000"/>
              </a:lnSpc>
              <a:spcBef>
                <a:spcPts val="6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5pPr>
            <a:lvl6pPr marR="0" lvl="5" algn="l" rtl="0">
              <a:lnSpc>
                <a:spcPct val="90000"/>
              </a:lnSpc>
              <a:spcBef>
                <a:spcPts val="6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252" name="Google Shape;252;p45"/>
          <p:cNvSpPr txBox="1">
            <a:spLocks noGrp="1"/>
          </p:cNvSpPr>
          <p:nvPr>
            <p:ph type="body" idx="13"/>
          </p:nvPr>
        </p:nvSpPr>
        <p:spPr>
          <a:xfrm>
            <a:off x="7013371" y="5305190"/>
            <a:ext cx="4776551" cy="957162"/>
          </a:xfrm>
          <a:prstGeom prst="rect">
            <a:avLst/>
          </a:prstGeom>
          <a:noFill/>
          <a:ln>
            <a:noFill/>
          </a:ln>
        </p:spPr>
        <p:txBody>
          <a:bodyPr spcFirstLastPara="1" wrap="square" lIns="91425" tIns="45700" rIns="91425" bIns="45700" anchor="t" anchorCtr="0">
            <a:noAutofit/>
          </a:bodyPr>
          <a:lstStyle>
            <a:lvl1pPr marL="457200" lvl="0" indent="-228600" algn="l">
              <a:lnSpc>
                <a:spcPct val="110000"/>
              </a:lnSpc>
              <a:spcBef>
                <a:spcPts val="1000"/>
              </a:spcBef>
              <a:spcAft>
                <a:spcPts val="0"/>
              </a:spcAft>
              <a:buClr>
                <a:schemeClr val="accent6"/>
              </a:buClr>
              <a:buSzPts val="2800"/>
              <a:buNone/>
              <a:defRPr>
                <a:solidFill>
                  <a:schemeClr val="accent6"/>
                </a:solidFill>
                <a:latin typeface="Quattrocento Sans"/>
                <a:ea typeface="Quattrocento Sans"/>
                <a:cs typeface="Quattrocento Sans"/>
                <a:sym typeface="Quattrocento Sans"/>
              </a:defRPr>
            </a:lvl1pPr>
            <a:lvl2pPr marL="914400" lvl="1" indent="-228600" algn="l">
              <a:lnSpc>
                <a:spcPct val="110000"/>
              </a:lnSpc>
              <a:spcBef>
                <a:spcPts val="500"/>
              </a:spcBef>
              <a:spcAft>
                <a:spcPts val="0"/>
              </a:spcAft>
              <a:buClr>
                <a:schemeClr val="dk1"/>
              </a:buClr>
              <a:buSzPts val="2000"/>
              <a:buNone/>
              <a:defRPr sz="2000">
                <a:latin typeface="Quattrocento Sans"/>
                <a:ea typeface="Quattrocento Sans"/>
                <a:cs typeface="Quattrocento Sans"/>
                <a:sym typeface="Quattrocento Sans"/>
              </a:defRPr>
            </a:lvl2pPr>
            <a:lvl3pPr marL="1371600" lvl="2" indent="-228600" algn="l">
              <a:lnSpc>
                <a:spcPct val="110000"/>
              </a:lnSpc>
              <a:spcBef>
                <a:spcPts val="600"/>
              </a:spcBef>
              <a:spcAft>
                <a:spcPts val="0"/>
              </a:spcAft>
              <a:buClr>
                <a:schemeClr val="dk1"/>
              </a:buClr>
              <a:buSzPts val="2000"/>
              <a:buNone/>
              <a:defRPr/>
            </a:lvl3pPr>
            <a:lvl4pPr marL="1828800" lvl="3" indent="-228600" algn="l">
              <a:lnSpc>
                <a:spcPct val="110000"/>
              </a:lnSpc>
              <a:spcBef>
                <a:spcPts val="600"/>
              </a:spcBef>
              <a:spcAft>
                <a:spcPts val="0"/>
              </a:spcAft>
              <a:buClr>
                <a:schemeClr val="dk1"/>
              </a:buClr>
              <a:buSzPts val="1800"/>
              <a:buNone/>
              <a:defRPr/>
            </a:lvl4pPr>
            <a:lvl5pPr marL="2286000" lvl="4" indent="-228600" algn="l">
              <a:lnSpc>
                <a:spcPct val="110000"/>
              </a:lnSpc>
              <a:spcBef>
                <a:spcPts val="600"/>
              </a:spcBef>
              <a:spcAft>
                <a:spcPts val="0"/>
              </a:spcAft>
              <a:buClr>
                <a:schemeClr val="dk1"/>
              </a:buClr>
              <a:buSzPts val="1800"/>
              <a:buNone/>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12_Split layout ">
  <p:cSld name="12_Split layout ">
    <p:spTree>
      <p:nvGrpSpPr>
        <p:cNvPr id="1" name="Shape 253"/>
        <p:cNvGrpSpPr/>
        <p:nvPr/>
      </p:nvGrpSpPr>
      <p:grpSpPr>
        <a:xfrm>
          <a:off x="0" y="0"/>
          <a:ext cx="0" cy="0"/>
          <a:chOff x="0" y="0"/>
          <a:chExt cx="0" cy="0"/>
        </a:xfrm>
      </p:grpSpPr>
      <p:sp>
        <p:nvSpPr>
          <p:cNvPr id="254" name="Google Shape;254;p46"/>
          <p:cNvSpPr txBox="1">
            <a:spLocks noGrp="1"/>
          </p:cNvSpPr>
          <p:nvPr>
            <p:ph type="body" idx="1"/>
          </p:nvPr>
        </p:nvSpPr>
        <p:spPr>
          <a:xfrm>
            <a:off x="4260850" y="1439863"/>
            <a:ext cx="7666038" cy="4746625"/>
          </a:xfrm>
          <a:prstGeom prst="rect">
            <a:avLst/>
          </a:prstGeom>
          <a:noFill/>
          <a:ln>
            <a:noFill/>
          </a:ln>
        </p:spPr>
        <p:txBody>
          <a:bodyPr spcFirstLastPara="1" wrap="square" lIns="91425" tIns="45700" rIns="91425" bIns="45700" anchor="t" anchorCtr="0">
            <a:noAutofit/>
          </a:bodyPr>
          <a:lstStyle>
            <a:lvl1pPr marL="457200" lvl="0" indent="-342900" algn="l">
              <a:lnSpc>
                <a:spcPct val="110000"/>
              </a:lnSpc>
              <a:spcBef>
                <a:spcPts val="1000"/>
              </a:spcBef>
              <a:spcAft>
                <a:spcPts val="0"/>
              </a:spcAft>
              <a:buClr>
                <a:schemeClr val="dk1"/>
              </a:buClr>
              <a:buSzPts val="1800"/>
              <a:buChar char="•"/>
              <a:defRPr/>
            </a:lvl1pPr>
            <a:lvl2pPr marL="914400" lvl="1" indent="-342900" algn="l">
              <a:lnSpc>
                <a:spcPct val="110000"/>
              </a:lnSpc>
              <a:spcBef>
                <a:spcPts val="600"/>
              </a:spcBef>
              <a:spcAft>
                <a:spcPts val="0"/>
              </a:spcAft>
              <a:buClr>
                <a:schemeClr val="dk1"/>
              </a:buClr>
              <a:buSzPts val="1800"/>
              <a:buChar char="•"/>
              <a:defRPr/>
            </a:lvl2pPr>
            <a:lvl3pPr marL="1371600" lvl="2" indent="-342900" algn="l">
              <a:lnSpc>
                <a:spcPct val="110000"/>
              </a:lnSpc>
              <a:spcBef>
                <a:spcPts val="600"/>
              </a:spcBef>
              <a:spcAft>
                <a:spcPts val="0"/>
              </a:spcAft>
              <a:buClr>
                <a:schemeClr val="dk1"/>
              </a:buClr>
              <a:buSzPts val="1800"/>
              <a:buChar char="•"/>
              <a:defRPr/>
            </a:lvl3pPr>
            <a:lvl4pPr marL="1828800" lvl="3" indent="-342900" algn="l">
              <a:lnSpc>
                <a:spcPct val="110000"/>
              </a:lnSpc>
              <a:spcBef>
                <a:spcPts val="600"/>
              </a:spcBef>
              <a:spcAft>
                <a:spcPts val="0"/>
              </a:spcAft>
              <a:buClr>
                <a:schemeClr val="dk1"/>
              </a:buClr>
              <a:buSzPts val="1800"/>
              <a:buChar char="•"/>
              <a:defRPr/>
            </a:lvl4pPr>
            <a:lvl5pPr marL="2286000" lvl="4" indent="-342900" algn="l">
              <a:lnSpc>
                <a:spcPct val="110000"/>
              </a:lnSpc>
              <a:spcBef>
                <a:spcPts val="600"/>
              </a:spcBef>
              <a:spcAft>
                <a:spcPts val="0"/>
              </a:spcAft>
              <a:buClr>
                <a:schemeClr val="dk1"/>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55" name="Google Shape;255;p46"/>
          <p:cNvSpPr/>
          <p:nvPr/>
        </p:nvSpPr>
        <p:spPr>
          <a:xfrm>
            <a:off x="0" y="0"/>
            <a:ext cx="4114800" cy="6858000"/>
          </a:xfrm>
          <a:prstGeom prst="rect">
            <a:avLst/>
          </a:prstGeom>
          <a:solidFill>
            <a:schemeClr val="dk2"/>
          </a:solidFill>
          <a:ln>
            <a:noFill/>
          </a:ln>
        </p:spPr>
        <p:txBody>
          <a:bodyPr spcFirstLastPara="1" wrap="square" lIns="182875" tIns="146300" rIns="182875" bIns="146300" anchor="t" anchorCtr="0">
            <a:noAutofit/>
          </a:bodyPr>
          <a:lstStyle/>
          <a:p>
            <a:pPr marL="0" marR="0" lvl="0" indent="0" algn="ctr" rtl="0">
              <a:lnSpc>
                <a:spcPct val="90000"/>
              </a:lnSpc>
              <a:spcBef>
                <a:spcPts val="0"/>
              </a:spcBef>
              <a:spcAft>
                <a:spcPts val="0"/>
              </a:spcAft>
              <a:buClr>
                <a:srgbClr val="000000"/>
              </a:buClr>
              <a:buSzPts val="2400"/>
              <a:buFont typeface="Arial"/>
              <a:buNone/>
            </a:pPr>
            <a:endParaRPr sz="2400" b="0" i="0" u="none" strike="noStrike" cap="none">
              <a:solidFill>
                <a:srgbClr val="FFFFFF"/>
              </a:solidFill>
              <a:latin typeface="Quattrocento Sans"/>
              <a:ea typeface="Quattrocento Sans"/>
              <a:cs typeface="Quattrocento Sans"/>
              <a:sym typeface="Quattrocento Sans"/>
            </a:endParaRPr>
          </a:p>
        </p:txBody>
      </p:sp>
      <p:sp>
        <p:nvSpPr>
          <p:cNvPr id="256" name="Google Shape;256;p46"/>
          <p:cNvSpPr txBox="1">
            <a:spLocks noGrp="1"/>
          </p:cNvSpPr>
          <p:nvPr>
            <p:ph type="body" idx="2"/>
          </p:nvPr>
        </p:nvSpPr>
        <p:spPr>
          <a:xfrm>
            <a:off x="0" y="0"/>
            <a:ext cx="4100945" cy="2101174"/>
          </a:xfrm>
          <a:prstGeom prst="rect">
            <a:avLst/>
          </a:prstGeom>
          <a:noFill/>
          <a:ln>
            <a:noFill/>
          </a:ln>
        </p:spPr>
        <p:txBody>
          <a:bodyPr spcFirstLastPara="1" wrap="square" lIns="393175" tIns="393175" rIns="393175" bIns="91425" anchor="t" anchorCtr="0">
            <a:noAutofit/>
          </a:bodyPr>
          <a:lstStyle>
            <a:lvl1pPr marL="457200" lvl="0" indent="-228600" algn="l">
              <a:lnSpc>
                <a:spcPct val="110000"/>
              </a:lnSpc>
              <a:spcBef>
                <a:spcPts val="1000"/>
              </a:spcBef>
              <a:spcAft>
                <a:spcPts val="0"/>
              </a:spcAft>
              <a:buClr>
                <a:schemeClr val="lt1"/>
              </a:buClr>
              <a:buSzPts val="4400"/>
              <a:buNone/>
              <a:defRPr sz="4400">
                <a:solidFill>
                  <a:schemeClr val="lt1"/>
                </a:solidFill>
                <a:latin typeface="Quattrocento Sans"/>
                <a:ea typeface="Quattrocento Sans"/>
                <a:cs typeface="Quattrocento Sans"/>
                <a:sym typeface="Quattrocento Sans"/>
              </a:defRPr>
            </a:lvl1pPr>
            <a:lvl2pPr marL="914400" lvl="1" indent="-342900" algn="l">
              <a:lnSpc>
                <a:spcPct val="110000"/>
              </a:lnSpc>
              <a:spcBef>
                <a:spcPts val="600"/>
              </a:spcBef>
              <a:spcAft>
                <a:spcPts val="0"/>
              </a:spcAft>
              <a:buClr>
                <a:schemeClr val="dk1"/>
              </a:buClr>
              <a:buSzPts val="1800"/>
              <a:buChar char="•"/>
              <a:defRPr/>
            </a:lvl2pPr>
            <a:lvl3pPr marL="1371600" lvl="2" indent="-342900" algn="l">
              <a:lnSpc>
                <a:spcPct val="110000"/>
              </a:lnSpc>
              <a:spcBef>
                <a:spcPts val="600"/>
              </a:spcBef>
              <a:spcAft>
                <a:spcPts val="0"/>
              </a:spcAft>
              <a:buClr>
                <a:schemeClr val="dk1"/>
              </a:buClr>
              <a:buSzPts val="1800"/>
              <a:buChar char="•"/>
              <a:defRPr/>
            </a:lvl3pPr>
            <a:lvl4pPr marL="1828800" lvl="3" indent="-342900" algn="l">
              <a:lnSpc>
                <a:spcPct val="110000"/>
              </a:lnSpc>
              <a:spcBef>
                <a:spcPts val="600"/>
              </a:spcBef>
              <a:spcAft>
                <a:spcPts val="0"/>
              </a:spcAft>
              <a:buClr>
                <a:schemeClr val="dk1"/>
              </a:buClr>
              <a:buSzPts val="1800"/>
              <a:buChar char="•"/>
              <a:defRPr/>
            </a:lvl4pPr>
            <a:lvl5pPr marL="2286000" lvl="4" indent="-342900" algn="l">
              <a:lnSpc>
                <a:spcPct val="110000"/>
              </a:lnSpc>
              <a:spcBef>
                <a:spcPts val="600"/>
              </a:spcBef>
              <a:spcAft>
                <a:spcPts val="0"/>
              </a:spcAft>
              <a:buClr>
                <a:schemeClr val="dk1"/>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57" name="Google Shape;257;p46"/>
          <p:cNvSpPr txBox="1">
            <a:spLocks noGrp="1"/>
          </p:cNvSpPr>
          <p:nvPr>
            <p:ph type="body" idx="3"/>
          </p:nvPr>
        </p:nvSpPr>
        <p:spPr>
          <a:xfrm>
            <a:off x="0" y="2101174"/>
            <a:ext cx="4087813" cy="4756826"/>
          </a:xfrm>
          <a:prstGeom prst="rect">
            <a:avLst/>
          </a:prstGeom>
          <a:noFill/>
          <a:ln>
            <a:noFill/>
          </a:ln>
        </p:spPr>
        <p:txBody>
          <a:bodyPr spcFirstLastPara="1" wrap="square" lIns="393175" tIns="91425" rIns="91425" bIns="91425" anchor="t" anchorCtr="0">
            <a:noAutofit/>
          </a:bodyPr>
          <a:lstStyle>
            <a:lvl1pPr marL="457200" lvl="0" indent="-228600" algn="l">
              <a:lnSpc>
                <a:spcPct val="100000"/>
              </a:lnSpc>
              <a:spcBef>
                <a:spcPts val="1000"/>
              </a:spcBef>
              <a:spcAft>
                <a:spcPts val="0"/>
              </a:spcAft>
              <a:buClr>
                <a:schemeClr val="lt1"/>
              </a:buClr>
              <a:buSzPts val="1800"/>
              <a:buNone/>
              <a:defRPr sz="1800">
                <a:solidFill>
                  <a:schemeClr val="lt1"/>
                </a:solidFill>
                <a:latin typeface="Quattrocento Sans"/>
                <a:ea typeface="Quattrocento Sans"/>
                <a:cs typeface="Quattrocento Sans"/>
                <a:sym typeface="Quattrocento Sans"/>
              </a:defRPr>
            </a:lvl1pPr>
            <a:lvl2pPr marL="914400" lvl="1" indent="-381000" algn="l">
              <a:lnSpc>
                <a:spcPct val="110000"/>
              </a:lnSpc>
              <a:spcBef>
                <a:spcPts val="600"/>
              </a:spcBef>
              <a:spcAft>
                <a:spcPts val="0"/>
              </a:spcAft>
              <a:buClr>
                <a:schemeClr val="lt1"/>
              </a:buClr>
              <a:buSzPts val="2400"/>
              <a:buChar char="•"/>
              <a:defRPr>
                <a:solidFill>
                  <a:schemeClr val="lt1"/>
                </a:solidFill>
              </a:defRPr>
            </a:lvl2pPr>
            <a:lvl3pPr marL="1371600" lvl="2" indent="-355600" algn="l">
              <a:lnSpc>
                <a:spcPct val="110000"/>
              </a:lnSpc>
              <a:spcBef>
                <a:spcPts val="600"/>
              </a:spcBef>
              <a:spcAft>
                <a:spcPts val="0"/>
              </a:spcAft>
              <a:buClr>
                <a:schemeClr val="lt1"/>
              </a:buClr>
              <a:buSzPts val="2000"/>
              <a:buChar char="•"/>
              <a:defRPr>
                <a:solidFill>
                  <a:schemeClr val="lt1"/>
                </a:solidFill>
              </a:defRPr>
            </a:lvl3pPr>
            <a:lvl4pPr marL="1828800" lvl="3" indent="-342900" algn="l">
              <a:lnSpc>
                <a:spcPct val="110000"/>
              </a:lnSpc>
              <a:spcBef>
                <a:spcPts val="600"/>
              </a:spcBef>
              <a:spcAft>
                <a:spcPts val="0"/>
              </a:spcAft>
              <a:buClr>
                <a:schemeClr val="lt1"/>
              </a:buClr>
              <a:buSzPts val="1800"/>
              <a:buChar char="•"/>
              <a:defRPr>
                <a:solidFill>
                  <a:schemeClr val="lt1"/>
                </a:solidFill>
              </a:defRPr>
            </a:lvl4pPr>
            <a:lvl5pPr marL="2286000" lvl="4" indent="-342900" algn="l">
              <a:lnSpc>
                <a:spcPct val="110000"/>
              </a:lnSpc>
              <a:spcBef>
                <a:spcPts val="600"/>
              </a:spcBef>
              <a:spcAft>
                <a:spcPts val="0"/>
              </a:spcAft>
              <a:buClr>
                <a:schemeClr val="lt1"/>
              </a:buClr>
              <a:buSzPts val="1800"/>
              <a:buChar char="•"/>
              <a:defRPr>
                <a:solidFill>
                  <a:schemeClr val="lt1"/>
                </a:solidFill>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15_Split layout ">
  <p:cSld name="15_Split layout ">
    <p:spTree>
      <p:nvGrpSpPr>
        <p:cNvPr id="1" name="Shape 258"/>
        <p:cNvGrpSpPr/>
        <p:nvPr/>
      </p:nvGrpSpPr>
      <p:grpSpPr>
        <a:xfrm>
          <a:off x="0" y="0"/>
          <a:ext cx="0" cy="0"/>
          <a:chOff x="0" y="0"/>
          <a:chExt cx="0" cy="0"/>
        </a:xfrm>
      </p:grpSpPr>
      <p:sp>
        <p:nvSpPr>
          <p:cNvPr id="259" name="Google Shape;259;p47"/>
          <p:cNvSpPr txBox="1">
            <a:spLocks noGrp="1"/>
          </p:cNvSpPr>
          <p:nvPr>
            <p:ph type="body" idx="1"/>
          </p:nvPr>
        </p:nvSpPr>
        <p:spPr>
          <a:xfrm>
            <a:off x="4260850" y="1439863"/>
            <a:ext cx="7666038" cy="4746625"/>
          </a:xfrm>
          <a:prstGeom prst="rect">
            <a:avLst/>
          </a:prstGeom>
          <a:noFill/>
          <a:ln>
            <a:noFill/>
          </a:ln>
        </p:spPr>
        <p:txBody>
          <a:bodyPr spcFirstLastPara="1" wrap="square" lIns="91425" tIns="45700" rIns="91425" bIns="45700" anchor="t" anchorCtr="0">
            <a:noAutofit/>
          </a:bodyPr>
          <a:lstStyle>
            <a:lvl1pPr marL="457200" lvl="0" indent="-342900" algn="l">
              <a:lnSpc>
                <a:spcPct val="110000"/>
              </a:lnSpc>
              <a:spcBef>
                <a:spcPts val="1000"/>
              </a:spcBef>
              <a:spcAft>
                <a:spcPts val="0"/>
              </a:spcAft>
              <a:buClr>
                <a:schemeClr val="dk1"/>
              </a:buClr>
              <a:buSzPts val="1800"/>
              <a:buChar char="•"/>
              <a:defRPr/>
            </a:lvl1pPr>
            <a:lvl2pPr marL="914400" lvl="1" indent="-342900" algn="l">
              <a:lnSpc>
                <a:spcPct val="110000"/>
              </a:lnSpc>
              <a:spcBef>
                <a:spcPts val="600"/>
              </a:spcBef>
              <a:spcAft>
                <a:spcPts val="0"/>
              </a:spcAft>
              <a:buClr>
                <a:schemeClr val="dk1"/>
              </a:buClr>
              <a:buSzPts val="1800"/>
              <a:buChar char="•"/>
              <a:defRPr/>
            </a:lvl2pPr>
            <a:lvl3pPr marL="1371600" lvl="2" indent="-342900" algn="l">
              <a:lnSpc>
                <a:spcPct val="110000"/>
              </a:lnSpc>
              <a:spcBef>
                <a:spcPts val="600"/>
              </a:spcBef>
              <a:spcAft>
                <a:spcPts val="0"/>
              </a:spcAft>
              <a:buClr>
                <a:schemeClr val="dk1"/>
              </a:buClr>
              <a:buSzPts val="1800"/>
              <a:buChar char="•"/>
              <a:defRPr/>
            </a:lvl3pPr>
            <a:lvl4pPr marL="1828800" lvl="3" indent="-342900" algn="l">
              <a:lnSpc>
                <a:spcPct val="110000"/>
              </a:lnSpc>
              <a:spcBef>
                <a:spcPts val="600"/>
              </a:spcBef>
              <a:spcAft>
                <a:spcPts val="0"/>
              </a:spcAft>
              <a:buClr>
                <a:schemeClr val="dk1"/>
              </a:buClr>
              <a:buSzPts val="1800"/>
              <a:buChar char="•"/>
              <a:defRPr/>
            </a:lvl4pPr>
            <a:lvl5pPr marL="2286000" lvl="4" indent="-342900" algn="l">
              <a:lnSpc>
                <a:spcPct val="110000"/>
              </a:lnSpc>
              <a:spcBef>
                <a:spcPts val="600"/>
              </a:spcBef>
              <a:spcAft>
                <a:spcPts val="0"/>
              </a:spcAft>
              <a:buClr>
                <a:schemeClr val="dk1"/>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60" name="Google Shape;260;p47"/>
          <p:cNvSpPr/>
          <p:nvPr/>
        </p:nvSpPr>
        <p:spPr>
          <a:xfrm>
            <a:off x="0" y="0"/>
            <a:ext cx="4114800" cy="6858000"/>
          </a:xfrm>
          <a:prstGeom prst="rect">
            <a:avLst/>
          </a:prstGeom>
          <a:solidFill>
            <a:schemeClr val="dk2"/>
          </a:solidFill>
          <a:ln>
            <a:noFill/>
          </a:ln>
        </p:spPr>
        <p:txBody>
          <a:bodyPr spcFirstLastPara="1" wrap="square" lIns="182875" tIns="146300" rIns="182875" bIns="146300" anchor="t" anchorCtr="0">
            <a:noAutofit/>
          </a:bodyPr>
          <a:lstStyle/>
          <a:p>
            <a:pPr marL="0" marR="0" lvl="0" indent="0" algn="ctr" rtl="0">
              <a:lnSpc>
                <a:spcPct val="90000"/>
              </a:lnSpc>
              <a:spcBef>
                <a:spcPts val="0"/>
              </a:spcBef>
              <a:spcAft>
                <a:spcPts val="0"/>
              </a:spcAft>
              <a:buClr>
                <a:srgbClr val="000000"/>
              </a:buClr>
              <a:buSzPts val="2400"/>
              <a:buFont typeface="Arial"/>
              <a:buNone/>
            </a:pPr>
            <a:endParaRPr sz="2400" b="0" i="0" u="none" strike="noStrike" cap="none">
              <a:solidFill>
                <a:srgbClr val="FFFFFF"/>
              </a:solidFill>
              <a:latin typeface="Quattrocento Sans"/>
              <a:ea typeface="Quattrocento Sans"/>
              <a:cs typeface="Quattrocento Sans"/>
              <a:sym typeface="Quattrocento Sans"/>
            </a:endParaRPr>
          </a:p>
        </p:txBody>
      </p:sp>
      <p:sp>
        <p:nvSpPr>
          <p:cNvPr id="261" name="Google Shape;261;p47"/>
          <p:cNvSpPr txBox="1">
            <a:spLocks noGrp="1"/>
          </p:cNvSpPr>
          <p:nvPr>
            <p:ph type="body" idx="2"/>
          </p:nvPr>
        </p:nvSpPr>
        <p:spPr>
          <a:xfrm>
            <a:off x="0" y="0"/>
            <a:ext cx="4100945" cy="3433863"/>
          </a:xfrm>
          <a:prstGeom prst="rect">
            <a:avLst/>
          </a:prstGeom>
          <a:noFill/>
          <a:ln>
            <a:noFill/>
          </a:ln>
        </p:spPr>
        <p:txBody>
          <a:bodyPr spcFirstLastPara="1" wrap="square" lIns="393175" tIns="393175" rIns="393175" bIns="91425" anchor="t" anchorCtr="0">
            <a:noAutofit/>
          </a:bodyPr>
          <a:lstStyle>
            <a:lvl1pPr marL="457200" lvl="0" indent="-228600" algn="l">
              <a:lnSpc>
                <a:spcPct val="110000"/>
              </a:lnSpc>
              <a:spcBef>
                <a:spcPts val="1000"/>
              </a:spcBef>
              <a:spcAft>
                <a:spcPts val="0"/>
              </a:spcAft>
              <a:buClr>
                <a:schemeClr val="lt1"/>
              </a:buClr>
              <a:buSzPts val="4400"/>
              <a:buNone/>
              <a:defRPr sz="4400">
                <a:solidFill>
                  <a:schemeClr val="lt1"/>
                </a:solidFill>
                <a:latin typeface="Quattrocento Sans"/>
                <a:ea typeface="Quattrocento Sans"/>
                <a:cs typeface="Quattrocento Sans"/>
                <a:sym typeface="Quattrocento Sans"/>
              </a:defRPr>
            </a:lvl1pPr>
            <a:lvl2pPr marL="914400" lvl="1" indent="-342900" algn="l">
              <a:lnSpc>
                <a:spcPct val="110000"/>
              </a:lnSpc>
              <a:spcBef>
                <a:spcPts val="600"/>
              </a:spcBef>
              <a:spcAft>
                <a:spcPts val="0"/>
              </a:spcAft>
              <a:buClr>
                <a:schemeClr val="dk1"/>
              </a:buClr>
              <a:buSzPts val="1800"/>
              <a:buChar char="•"/>
              <a:defRPr/>
            </a:lvl2pPr>
            <a:lvl3pPr marL="1371600" lvl="2" indent="-342900" algn="l">
              <a:lnSpc>
                <a:spcPct val="110000"/>
              </a:lnSpc>
              <a:spcBef>
                <a:spcPts val="600"/>
              </a:spcBef>
              <a:spcAft>
                <a:spcPts val="0"/>
              </a:spcAft>
              <a:buClr>
                <a:schemeClr val="dk1"/>
              </a:buClr>
              <a:buSzPts val="1800"/>
              <a:buChar char="•"/>
              <a:defRPr/>
            </a:lvl3pPr>
            <a:lvl4pPr marL="1828800" lvl="3" indent="-342900" algn="l">
              <a:lnSpc>
                <a:spcPct val="110000"/>
              </a:lnSpc>
              <a:spcBef>
                <a:spcPts val="600"/>
              </a:spcBef>
              <a:spcAft>
                <a:spcPts val="0"/>
              </a:spcAft>
              <a:buClr>
                <a:schemeClr val="dk1"/>
              </a:buClr>
              <a:buSzPts val="1800"/>
              <a:buChar char="•"/>
              <a:defRPr/>
            </a:lvl4pPr>
            <a:lvl5pPr marL="2286000" lvl="4" indent="-342900" algn="l">
              <a:lnSpc>
                <a:spcPct val="110000"/>
              </a:lnSpc>
              <a:spcBef>
                <a:spcPts val="600"/>
              </a:spcBef>
              <a:spcAft>
                <a:spcPts val="0"/>
              </a:spcAft>
              <a:buClr>
                <a:schemeClr val="dk1"/>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62" name="Google Shape;262;p47"/>
          <p:cNvSpPr txBox="1">
            <a:spLocks noGrp="1"/>
          </p:cNvSpPr>
          <p:nvPr>
            <p:ph type="body" idx="3"/>
          </p:nvPr>
        </p:nvSpPr>
        <p:spPr>
          <a:xfrm>
            <a:off x="0" y="3433864"/>
            <a:ext cx="4087813" cy="3424136"/>
          </a:xfrm>
          <a:prstGeom prst="rect">
            <a:avLst/>
          </a:prstGeom>
          <a:noFill/>
          <a:ln>
            <a:noFill/>
          </a:ln>
        </p:spPr>
        <p:txBody>
          <a:bodyPr spcFirstLastPara="1" wrap="square" lIns="393175" tIns="91425" rIns="91425" bIns="91425" anchor="t" anchorCtr="0">
            <a:noAutofit/>
          </a:bodyPr>
          <a:lstStyle>
            <a:lvl1pPr marL="457200" lvl="0" indent="-228600" algn="l">
              <a:lnSpc>
                <a:spcPct val="100000"/>
              </a:lnSpc>
              <a:spcBef>
                <a:spcPts val="1000"/>
              </a:spcBef>
              <a:spcAft>
                <a:spcPts val="0"/>
              </a:spcAft>
              <a:buClr>
                <a:schemeClr val="lt1"/>
              </a:buClr>
              <a:buSzPts val="1800"/>
              <a:buNone/>
              <a:defRPr sz="1800">
                <a:solidFill>
                  <a:schemeClr val="lt1"/>
                </a:solidFill>
                <a:latin typeface="Quattrocento Sans"/>
                <a:ea typeface="Quattrocento Sans"/>
                <a:cs typeface="Quattrocento Sans"/>
                <a:sym typeface="Quattrocento Sans"/>
              </a:defRPr>
            </a:lvl1pPr>
            <a:lvl2pPr marL="914400" lvl="1" indent="-381000" algn="l">
              <a:lnSpc>
                <a:spcPct val="110000"/>
              </a:lnSpc>
              <a:spcBef>
                <a:spcPts val="600"/>
              </a:spcBef>
              <a:spcAft>
                <a:spcPts val="0"/>
              </a:spcAft>
              <a:buClr>
                <a:schemeClr val="lt1"/>
              </a:buClr>
              <a:buSzPts val="2400"/>
              <a:buChar char="•"/>
              <a:defRPr>
                <a:solidFill>
                  <a:schemeClr val="lt1"/>
                </a:solidFill>
              </a:defRPr>
            </a:lvl2pPr>
            <a:lvl3pPr marL="1371600" lvl="2" indent="-355600" algn="l">
              <a:lnSpc>
                <a:spcPct val="110000"/>
              </a:lnSpc>
              <a:spcBef>
                <a:spcPts val="600"/>
              </a:spcBef>
              <a:spcAft>
                <a:spcPts val="0"/>
              </a:spcAft>
              <a:buClr>
                <a:schemeClr val="lt1"/>
              </a:buClr>
              <a:buSzPts val="2000"/>
              <a:buChar char="•"/>
              <a:defRPr>
                <a:solidFill>
                  <a:schemeClr val="lt1"/>
                </a:solidFill>
              </a:defRPr>
            </a:lvl3pPr>
            <a:lvl4pPr marL="1828800" lvl="3" indent="-342900" algn="l">
              <a:lnSpc>
                <a:spcPct val="110000"/>
              </a:lnSpc>
              <a:spcBef>
                <a:spcPts val="600"/>
              </a:spcBef>
              <a:spcAft>
                <a:spcPts val="0"/>
              </a:spcAft>
              <a:buClr>
                <a:schemeClr val="lt1"/>
              </a:buClr>
              <a:buSzPts val="1800"/>
              <a:buChar char="•"/>
              <a:defRPr>
                <a:solidFill>
                  <a:schemeClr val="lt1"/>
                </a:solidFill>
              </a:defRPr>
            </a:lvl4pPr>
            <a:lvl5pPr marL="2286000" lvl="4" indent="-342900" algn="l">
              <a:lnSpc>
                <a:spcPct val="110000"/>
              </a:lnSpc>
              <a:spcBef>
                <a:spcPts val="600"/>
              </a:spcBef>
              <a:spcAft>
                <a:spcPts val="0"/>
              </a:spcAft>
              <a:buClr>
                <a:schemeClr val="lt1"/>
              </a:buClr>
              <a:buSzPts val="1800"/>
              <a:buChar char="•"/>
              <a:defRPr>
                <a:solidFill>
                  <a:schemeClr val="lt1"/>
                </a:solidFill>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10_Title/sub-title only ">
  <p:cSld name="10_Title/sub-title only ">
    <p:spTree>
      <p:nvGrpSpPr>
        <p:cNvPr id="1" name="Shape 263"/>
        <p:cNvGrpSpPr/>
        <p:nvPr/>
      </p:nvGrpSpPr>
      <p:grpSpPr>
        <a:xfrm>
          <a:off x="0" y="0"/>
          <a:ext cx="0" cy="0"/>
          <a:chOff x="0" y="0"/>
          <a:chExt cx="0" cy="0"/>
        </a:xfrm>
      </p:grpSpPr>
      <p:sp>
        <p:nvSpPr>
          <p:cNvPr id="264" name="Google Shape;264;p48"/>
          <p:cNvSpPr txBox="1">
            <a:spLocks noGrp="1"/>
          </p:cNvSpPr>
          <p:nvPr>
            <p:ph type="body" idx="1"/>
          </p:nvPr>
        </p:nvSpPr>
        <p:spPr>
          <a:xfrm>
            <a:off x="0" y="1"/>
            <a:ext cx="8754894" cy="1232898"/>
          </a:xfrm>
          <a:prstGeom prst="rect">
            <a:avLst/>
          </a:prstGeom>
          <a:noFill/>
          <a:ln>
            <a:noFill/>
          </a:ln>
        </p:spPr>
        <p:txBody>
          <a:bodyPr spcFirstLastPara="1" wrap="square" lIns="393175" tIns="393175" rIns="91425" bIns="91425" anchor="t" anchorCtr="0">
            <a:noAutofit/>
          </a:bodyPr>
          <a:lstStyle>
            <a:lvl1pPr marL="457200" lvl="0" indent="-228600" algn="l">
              <a:lnSpc>
                <a:spcPct val="110000"/>
              </a:lnSpc>
              <a:spcBef>
                <a:spcPts val="1000"/>
              </a:spcBef>
              <a:spcAft>
                <a:spcPts val="0"/>
              </a:spcAft>
              <a:buClr>
                <a:schemeClr val="accent2"/>
              </a:buClr>
              <a:buSzPts val="4400"/>
              <a:buNone/>
              <a:defRPr sz="4400">
                <a:solidFill>
                  <a:schemeClr val="accent2"/>
                </a:solidFill>
                <a:latin typeface="Quattrocento Sans"/>
                <a:ea typeface="Quattrocento Sans"/>
                <a:cs typeface="Quattrocento Sans"/>
                <a:sym typeface="Quattrocento Sans"/>
              </a:defRPr>
            </a:lvl1pPr>
            <a:lvl2pPr marL="914400" lvl="1" indent="-342900" algn="l">
              <a:lnSpc>
                <a:spcPct val="110000"/>
              </a:lnSpc>
              <a:spcBef>
                <a:spcPts val="600"/>
              </a:spcBef>
              <a:spcAft>
                <a:spcPts val="0"/>
              </a:spcAft>
              <a:buClr>
                <a:schemeClr val="dk1"/>
              </a:buClr>
              <a:buSzPts val="1800"/>
              <a:buChar char="•"/>
              <a:defRPr/>
            </a:lvl2pPr>
            <a:lvl3pPr marL="1371600" lvl="2" indent="-342900" algn="l">
              <a:lnSpc>
                <a:spcPct val="110000"/>
              </a:lnSpc>
              <a:spcBef>
                <a:spcPts val="600"/>
              </a:spcBef>
              <a:spcAft>
                <a:spcPts val="0"/>
              </a:spcAft>
              <a:buClr>
                <a:schemeClr val="dk1"/>
              </a:buClr>
              <a:buSzPts val="1800"/>
              <a:buChar char="•"/>
              <a:defRPr/>
            </a:lvl3pPr>
            <a:lvl4pPr marL="1828800" lvl="3" indent="-342900" algn="l">
              <a:lnSpc>
                <a:spcPct val="110000"/>
              </a:lnSpc>
              <a:spcBef>
                <a:spcPts val="600"/>
              </a:spcBef>
              <a:spcAft>
                <a:spcPts val="0"/>
              </a:spcAft>
              <a:buClr>
                <a:schemeClr val="dk1"/>
              </a:buClr>
              <a:buSzPts val="1800"/>
              <a:buChar char="•"/>
              <a:defRPr/>
            </a:lvl4pPr>
            <a:lvl5pPr marL="2286000" lvl="4" indent="-342900" algn="l">
              <a:lnSpc>
                <a:spcPct val="110000"/>
              </a:lnSpc>
              <a:spcBef>
                <a:spcPts val="600"/>
              </a:spcBef>
              <a:spcAft>
                <a:spcPts val="0"/>
              </a:spcAft>
              <a:buClr>
                <a:schemeClr val="dk1"/>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65" name="Google Shape;265;p48"/>
          <p:cNvSpPr txBox="1">
            <a:spLocks noGrp="1"/>
          </p:cNvSpPr>
          <p:nvPr>
            <p:ph type="body" idx="2"/>
          </p:nvPr>
        </p:nvSpPr>
        <p:spPr>
          <a:xfrm>
            <a:off x="0" y="1243014"/>
            <a:ext cx="8754894" cy="904286"/>
          </a:xfrm>
          <a:prstGeom prst="rect">
            <a:avLst/>
          </a:prstGeom>
          <a:noFill/>
          <a:ln>
            <a:noFill/>
          </a:ln>
        </p:spPr>
        <p:txBody>
          <a:bodyPr spcFirstLastPara="1" wrap="square" lIns="393175" tIns="45700" rIns="91425" bIns="91425" anchor="t" anchorCtr="0">
            <a:noAutofit/>
          </a:bodyPr>
          <a:lstStyle>
            <a:lvl1pPr marL="457200" lvl="0" indent="-228600" algn="l">
              <a:lnSpc>
                <a:spcPct val="110000"/>
              </a:lnSpc>
              <a:spcBef>
                <a:spcPts val="1000"/>
              </a:spcBef>
              <a:spcAft>
                <a:spcPts val="0"/>
              </a:spcAft>
              <a:buClr>
                <a:schemeClr val="dk1"/>
              </a:buClr>
              <a:buSzPts val="2800"/>
              <a:buNone/>
              <a:defRPr>
                <a:solidFill>
                  <a:schemeClr val="dk1"/>
                </a:solidFill>
                <a:latin typeface="Quattrocento Sans"/>
                <a:ea typeface="Quattrocento Sans"/>
                <a:cs typeface="Quattrocento Sans"/>
                <a:sym typeface="Quattrocento Sans"/>
              </a:defRPr>
            </a:lvl1pPr>
            <a:lvl2pPr marL="914400" lvl="1" indent="-228600" algn="l">
              <a:lnSpc>
                <a:spcPct val="110000"/>
              </a:lnSpc>
              <a:spcBef>
                <a:spcPts val="600"/>
              </a:spcBef>
              <a:spcAft>
                <a:spcPts val="0"/>
              </a:spcAft>
              <a:buClr>
                <a:schemeClr val="dk1"/>
              </a:buClr>
              <a:buSzPts val="2400"/>
              <a:buNone/>
              <a:defRPr/>
            </a:lvl2pPr>
            <a:lvl3pPr marL="1371600" lvl="2" indent="-342900" algn="l">
              <a:lnSpc>
                <a:spcPct val="110000"/>
              </a:lnSpc>
              <a:spcBef>
                <a:spcPts val="600"/>
              </a:spcBef>
              <a:spcAft>
                <a:spcPts val="0"/>
              </a:spcAft>
              <a:buClr>
                <a:schemeClr val="dk1"/>
              </a:buClr>
              <a:buSzPts val="1800"/>
              <a:buChar char="•"/>
              <a:defRPr/>
            </a:lvl3pPr>
            <a:lvl4pPr marL="1828800" lvl="3" indent="-342900" algn="l">
              <a:lnSpc>
                <a:spcPct val="110000"/>
              </a:lnSpc>
              <a:spcBef>
                <a:spcPts val="600"/>
              </a:spcBef>
              <a:spcAft>
                <a:spcPts val="0"/>
              </a:spcAft>
              <a:buClr>
                <a:schemeClr val="dk1"/>
              </a:buClr>
              <a:buSzPts val="1800"/>
              <a:buChar char="•"/>
              <a:defRPr/>
            </a:lvl4pPr>
            <a:lvl5pPr marL="2286000" lvl="4" indent="-342900" algn="l">
              <a:lnSpc>
                <a:spcPct val="110000"/>
              </a:lnSpc>
              <a:spcBef>
                <a:spcPts val="600"/>
              </a:spcBef>
              <a:spcAft>
                <a:spcPts val="0"/>
              </a:spcAft>
              <a:buClr>
                <a:schemeClr val="dk1"/>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66" name="Google Shape;266;p48"/>
          <p:cNvSpPr/>
          <p:nvPr/>
        </p:nvSpPr>
        <p:spPr>
          <a:xfrm>
            <a:off x="8842443" y="0"/>
            <a:ext cx="3349557" cy="68580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Quattrocento Sans"/>
              <a:ea typeface="Quattrocento Sans"/>
              <a:cs typeface="Quattrocento Sans"/>
              <a:sym typeface="Quattrocento Sans"/>
            </a:endParaRPr>
          </a:p>
        </p:txBody>
      </p:sp>
      <p:sp>
        <p:nvSpPr>
          <p:cNvPr id="267" name="Google Shape;267;p48"/>
          <p:cNvSpPr/>
          <p:nvPr/>
        </p:nvSpPr>
        <p:spPr>
          <a:xfrm>
            <a:off x="9427419" y="817834"/>
            <a:ext cx="2384533" cy="2369756"/>
          </a:xfrm>
          <a:custGeom>
            <a:avLst/>
            <a:gdLst/>
            <a:ahLst/>
            <a:cxnLst/>
            <a:rect l="l" t="t" r="r" b="b"/>
            <a:pathLst>
              <a:path w="258" h="258" extrusionOk="0">
                <a:moveTo>
                  <a:pt x="129" y="220"/>
                </a:moveTo>
                <a:cubicBezTo>
                  <a:pt x="79" y="220"/>
                  <a:pt x="38" y="180"/>
                  <a:pt x="38" y="129"/>
                </a:cubicBezTo>
                <a:cubicBezTo>
                  <a:pt x="38" y="79"/>
                  <a:pt x="79" y="38"/>
                  <a:pt x="129" y="38"/>
                </a:cubicBezTo>
                <a:cubicBezTo>
                  <a:pt x="180" y="38"/>
                  <a:pt x="221" y="79"/>
                  <a:pt x="221" y="129"/>
                </a:cubicBezTo>
                <a:cubicBezTo>
                  <a:pt x="221" y="180"/>
                  <a:pt x="180" y="220"/>
                  <a:pt x="129" y="220"/>
                </a:cubicBezTo>
                <a:moveTo>
                  <a:pt x="129" y="0"/>
                </a:moveTo>
                <a:cubicBezTo>
                  <a:pt x="58" y="0"/>
                  <a:pt x="0" y="58"/>
                  <a:pt x="0" y="129"/>
                </a:cubicBezTo>
                <a:cubicBezTo>
                  <a:pt x="0" y="200"/>
                  <a:pt x="58" y="258"/>
                  <a:pt x="129" y="258"/>
                </a:cubicBezTo>
                <a:cubicBezTo>
                  <a:pt x="201" y="258"/>
                  <a:pt x="258" y="200"/>
                  <a:pt x="258" y="129"/>
                </a:cubicBezTo>
                <a:cubicBezTo>
                  <a:pt x="258" y="58"/>
                  <a:pt x="201" y="0"/>
                  <a:pt x="129" y="0"/>
                </a:cubicBezTo>
              </a:path>
            </a:pathLst>
          </a:custGeom>
          <a:solidFill>
            <a:srgbClr val="9272B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68" name="Google Shape;268;p48"/>
          <p:cNvSpPr/>
          <p:nvPr/>
        </p:nvSpPr>
        <p:spPr>
          <a:xfrm>
            <a:off x="9782144" y="1167635"/>
            <a:ext cx="1684938" cy="1670163"/>
          </a:xfrm>
          <a:prstGeom prst="ellipse">
            <a:avLst/>
          </a:prstGeom>
          <a:solidFill>
            <a:srgbClr val="DACFE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69" name="Google Shape;269;p48"/>
          <p:cNvSpPr/>
          <p:nvPr/>
        </p:nvSpPr>
        <p:spPr>
          <a:xfrm>
            <a:off x="10092524" y="1458311"/>
            <a:ext cx="1064171" cy="1349923"/>
          </a:xfrm>
          <a:custGeom>
            <a:avLst/>
            <a:gdLst/>
            <a:ahLst/>
            <a:cxnLst/>
            <a:rect l="l" t="t" r="r" b="b"/>
            <a:pathLst>
              <a:path w="115" h="147" extrusionOk="0">
                <a:moveTo>
                  <a:pt x="115" y="58"/>
                </a:moveTo>
                <a:cubicBezTo>
                  <a:pt x="115" y="26"/>
                  <a:pt x="89" y="0"/>
                  <a:pt x="57" y="0"/>
                </a:cubicBezTo>
                <a:cubicBezTo>
                  <a:pt x="25" y="0"/>
                  <a:pt x="0" y="26"/>
                  <a:pt x="0" y="58"/>
                </a:cubicBezTo>
                <a:cubicBezTo>
                  <a:pt x="0" y="74"/>
                  <a:pt x="6" y="89"/>
                  <a:pt x="17" y="99"/>
                </a:cubicBezTo>
                <a:cubicBezTo>
                  <a:pt x="34" y="117"/>
                  <a:pt x="35" y="136"/>
                  <a:pt x="35" y="136"/>
                </a:cubicBezTo>
                <a:cubicBezTo>
                  <a:pt x="56" y="145"/>
                  <a:pt x="56" y="145"/>
                  <a:pt x="56" y="145"/>
                </a:cubicBezTo>
                <a:cubicBezTo>
                  <a:pt x="56" y="147"/>
                  <a:pt x="56" y="147"/>
                  <a:pt x="56" y="147"/>
                </a:cubicBezTo>
                <a:cubicBezTo>
                  <a:pt x="57" y="146"/>
                  <a:pt x="57" y="146"/>
                  <a:pt x="57" y="146"/>
                </a:cubicBezTo>
                <a:cubicBezTo>
                  <a:pt x="58" y="147"/>
                  <a:pt x="58" y="147"/>
                  <a:pt x="58" y="147"/>
                </a:cubicBezTo>
                <a:cubicBezTo>
                  <a:pt x="59" y="145"/>
                  <a:pt x="59" y="145"/>
                  <a:pt x="59" y="145"/>
                </a:cubicBezTo>
                <a:cubicBezTo>
                  <a:pt x="80" y="136"/>
                  <a:pt x="80" y="136"/>
                  <a:pt x="80" y="136"/>
                </a:cubicBezTo>
                <a:cubicBezTo>
                  <a:pt x="80" y="136"/>
                  <a:pt x="80" y="117"/>
                  <a:pt x="97" y="100"/>
                </a:cubicBezTo>
                <a:cubicBezTo>
                  <a:pt x="108" y="89"/>
                  <a:pt x="115" y="75"/>
                  <a:pt x="115" y="58"/>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70" name="Google Shape;270;p48"/>
          <p:cNvSpPr/>
          <p:nvPr/>
        </p:nvSpPr>
        <p:spPr>
          <a:xfrm>
            <a:off x="10619686" y="2773746"/>
            <a:ext cx="9854" cy="3808359"/>
          </a:xfrm>
          <a:prstGeom prst="rect">
            <a:avLst/>
          </a:prstGeom>
          <a:solidFill>
            <a:srgbClr val="220C3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71" name="Google Shape;271;p48"/>
          <p:cNvSpPr/>
          <p:nvPr/>
        </p:nvSpPr>
        <p:spPr>
          <a:xfrm>
            <a:off x="10787193" y="1773621"/>
            <a:ext cx="147803" cy="458186"/>
          </a:xfrm>
          <a:prstGeom prst="rect">
            <a:avLst/>
          </a:prstGeom>
          <a:solidFill>
            <a:srgbClr val="A579D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72" name="Google Shape;272;p48"/>
          <p:cNvSpPr/>
          <p:nvPr/>
        </p:nvSpPr>
        <p:spPr>
          <a:xfrm>
            <a:off x="10619686" y="2054446"/>
            <a:ext cx="137949" cy="177361"/>
          </a:xfrm>
          <a:prstGeom prst="rect">
            <a:avLst/>
          </a:prstGeom>
          <a:solidFill>
            <a:srgbClr val="401467"/>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73" name="Google Shape;273;p48"/>
          <p:cNvSpPr/>
          <p:nvPr/>
        </p:nvSpPr>
        <p:spPr>
          <a:xfrm>
            <a:off x="10442325" y="2103711"/>
            <a:ext cx="137949" cy="128095"/>
          </a:xfrm>
          <a:prstGeom prst="rect">
            <a:avLst/>
          </a:prstGeom>
          <a:solidFill>
            <a:srgbClr val="A579D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74" name="Google Shape;274;p48"/>
          <p:cNvSpPr/>
          <p:nvPr/>
        </p:nvSpPr>
        <p:spPr>
          <a:xfrm>
            <a:off x="10269888" y="2148050"/>
            <a:ext cx="147803" cy="83757"/>
          </a:xfrm>
          <a:prstGeom prst="rect">
            <a:avLst/>
          </a:prstGeom>
          <a:solidFill>
            <a:srgbClr val="401467"/>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75" name="Google Shape;275;p48"/>
          <p:cNvSpPr/>
          <p:nvPr/>
        </p:nvSpPr>
        <p:spPr>
          <a:xfrm>
            <a:off x="10220619" y="5104087"/>
            <a:ext cx="1009979" cy="1147928"/>
          </a:xfrm>
          <a:custGeom>
            <a:avLst/>
            <a:gdLst/>
            <a:ahLst/>
            <a:cxnLst/>
            <a:rect l="l" t="t" r="r" b="b"/>
            <a:pathLst>
              <a:path w="109" h="125" extrusionOk="0">
                <a:moveTo>
                  <a:pt x="2" y="39"/>
                </a:moveTo>
                <a:cubicBezTo>
                  <a:pt x="0" y="42"/>
                  <a:pt x="1" y="46"/>
                  <a:pt x="4" y="49"/>
                </a:cubicBezTo>
                <a:cubicBezTo>
                  <a:pt x="21" y="68"/>
                  <a:pt x="21" y="68"/>
                  <a:pt x="21" y="68"/>
                </a:cubicBezTo>
                <a:cubicBezTo>
                  <a:pt x="13" y="60"/>
                  <a:pt x="13" y="60"/>
                  <a:pt x="13" y="60"/>
                </a:cubicBezTo>
                <a:cubicBezTo>
                  <a:pt x="10" y="58"/>
                  <a:pt x="8" y="58"/>
                  <a:pt x="6" y="61"/>
                </a:cubicBezTo>
                <a:cubicBezTo>
                  <a:pt x="5" y="64"/>
                  <a:pt x="7" y="69"/>
                  <a:pt x="10" y="71"/>
                </a:cubicBezTo>
                <a:cubicBezTo>
                  <a:pt x="25" y="83"/>
                  <a:pt x="25" y="83"/>
                  <a:pt x="25" y="83"/>
                </a:cubicBezTo>
                <a:cubicBezTo>
                  <a:pt x="44" y="100"/>
                  <a:pt x="66" y="105"/>
                  <a:pt x="78" y="121"/>
                </a:cubicBezTo>
                <a:cubicBezTo>
                  <a:pt x="81" y="125"/>
                  <a:pt x="81" y="125"/>
                  <a:pt x="81" y="125"/>
                </a:cubicBezTo>
                <a:cubicBezTo>
                  <a:pt x="109" y="106"/>
                  <a:pt x="109" y="106"/>
                  <a:pt x="109" y="106"/>
                </a:cubicBezTo>
                <a:cubicBezTo>
                  <a:pt x="94" y="64"/>
                  <a:pt x="89" y="50"/>
                  <a:pt x="88" y="46"/>
                </a:cubicBezTo>
                <a:cubicBezTo>
                  <a:pt x="86" y="42"/>
                  <a:pt x="80" y="35"/>
                  <a:pt x="77" y="32"/>
                </a:cubicBezTo>
                <a:cubicBezTo>
                  <a:pt x="51" y="9"/>
                  <a:pt x="51" y="9"/>
                  <a:pt x="51" y="9"/>
                </a:cubicBezTo>
                <a:cubicBezTo>
                  <a:pt x="50" y="8"/>
                  <a:pt x="49" y="8"/>
                  <a:pt x="48" y="9"/>
                </a:cubicBezTo>
                <a:cubicBezTo>
                  <a:pt x="45" y="15"/>
                  <a:pt x="47" y="20"/>
                  <a:pt x="51" y="26"/>
                </a:cubicBezTo>
                <a:cubicBezTo>
                  <a:pt x="56" y="33"/>
                  <a:pt x="61" y="32"/>
                  <a:pt x="61" y="32"/>
                </a:cubicBezTo>
                <a:cubicBezTo>
                  <a:pt x="67" y="41"/>
                  <a:pt x="70" y="51"/>
                  <a:pt x="66" y="56"/>
                </a:cubicBezTo>
                <a:cubicBezTo>
                  <a:pt x="55" y="66"/>
                  <a:pt x="40" y="43"/>
                  <a:pt x="40" y="43"/>
                </a:cubicBezTo>
                <a:cubicBezTo>
                  <a:pt x="28" y="25"/>
                  <a:pt x="28" y="25"/>
                  <a:pt x="28" y="25"/>
                </a:cubicBezTo>
                <a:cubicBezTo>
                  <a:pt x="26" y="21"/>
                  <a:pt x="34" y="14"/>
                  <a:pt x="34" y="14"/>
                </a:cubicBezTo>
                <a:cubicBezTo>
                  <a:pt x="38" y="11"/>
                  <a:pt x="41" y="9"/>
                  <a:pt x="39" y="3"/>
                </a:cubicBezTo>
                <a:cubicBezTo>
                  <a:pt x="38" y="1"/>
                  <a:pt x="36" y="0"/>
                  <a:pt x="34" y="1"/>
                </a:cubicBezTo>
                <a:cubicBezTo>
                  <a:pt x="18" y="14"/>
                  <a:pt x="18" y="14"/>
                  <a:pt x="18" y="14"/>
                </a:cubicBezTo>
                <a:cubicBezTo>
                  <a:pt x="14" y="17"/>
                  <a:pt x="14" y="23"/>
                  <a:pt x="17" y="29"/>
                </a:cubicBezTo>
                <a:cubicBezTo>
                  <a:pt x="31" y="52"/>
                  <a:pt x="31" y="52"/>
                  <a:pt x="31" y="52"/>
                </a:cubicBezTo>
                <a:cubicBezTo>
                  <a:pt x="18" y="32"/>
                  <a:pt x="18" y="32"/>
                  <a:pt x="18" y="32"/>
                </a:cubicBezTo>
                <a:cubicBezTo>
                  <a:pt x="16" y="28"/>
                  <a:pt x="12" y="27"/>
                  <a:pt x="10" y="30"/>
                </a:cubicBezTo>
                <a:cubicBezTo>
                  <a:pt x="8" y="32"/>
                  <a:pt x="8" y="35"/>
                  <a:pt x="11" y="38"/>
                </a:cubicBezTo>
                <a:cubicBezTo>
                  <a:pt x="25" y="59"/>
                  <a:pt x="25" y="59"/>
                  <a:pt x="25" y="59"/>
                </a:cubicBezTo>
                <a:cubicBezTo>
                  <a:pt x="10" y="40"/>
                  <a:pt x="10" y="40"/>
                  <a:pt x="10" y="40"/>
                </a:cubicBezTo>
                <a:cubicBezTo>
                  <a:pt x="7" y="37"/>
                  <a:pt x="4" y="37"/>
                  <a:pt x="2" y="39"/>
                </a:cubicBezTo>
              </a:path>
            </a:pathLst>
          </a:custGeom>
          <a:solidFill>
            <a:srgbClr val="F6CAA7"/>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76" name="Google Shape;276;p48"/>
          <p:cNvSpPr/>
          <p:nvPr/>
        </p:nvSpPr>
        <p:spPr>
          <a:xfrm>
            <a:off x="10944849" y="6168258"/>
            <a:ext cx="709447" cy="655257"/>
          </a:xfrm>
          <a:custGeom>
            <a:avLst/>
            <a:gdLst/>
            <a:ahLst/>
            <a:cxnLst/>
            <a:rect l="l" t="t" r="r" b="b"/>
            <a:pathLst>
              <a:path w="144" h="133" extrusionOk="0">
                <a:moveTo>
                  <a:pt x="24" y="133"/>
                </a:moveTo>
                <a:lnTo>
                  <a:pt x="144" y="133"/>
                </a:lnTo>
                <a:lnTo>
                  <a:pt x="76" y="0"/>
                </a:lnTo>
                <a:lnTo>
                  <a:pt x="0" y="54"/>
                </a:lnTo>
                <a:lnTo>
                  <a:pt x="24" y="133"/>
                </a:lnTo>
                <a:close/>
              </a:path>
            </a:pathLst>
          </a:custGeom>
          <a:solidFill>
            <a:srgbClr val="3963A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77" name="Google Shape;277;p48"/>
          <p:cNvSpPr/>
          <p:nvPr/>
        </p:nvSpPr>
        <p:spPr>
          <a:xfrm>
            <a:off x="10895581" y="6050016"/>
            <a:ext cx="413844" cy="374432"/>
          </a:xfrm>
          <a:custGeom>
            <a:avLst/>
            <a:gdLst/>
            <a:ahLst/>
            <a:cxnLst/>
            <a:rect l="l" t="t" r="r" b="b"/>
            <a:pathLst>
              <a:path w="84" h="76" extrusionOk="0">
                <a:moveTo>
                  <a:pt x="0" y="50"/>
                </a:moveTo>
                <a:lnTo>
                  <a:pt x="13" y="76"/>
                </a:lnTo>
                <a:lnTo>
                  <a:pt x="84" y="26"/>
                </a:lnTo>
                <a:lnTo>
                  <a:pt x="71" y="0"/>
                </a:lnTo>
                <a:lnTo>
                  <a:pt x="0" y="50"/>
                </a:lnTo>
                <a:close/>
              </a:path>
            </a:pathLst>
          </a:custGeom>
          <a:solidFill>
            <a:srgbClr val="D2D2D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78" name="Google Shape;278;p48"/>
          <p:cNvSpPr/>
          <p:nvPr/>
        </p:nvSpPr>
        <p:spPr>
          <a:xfrm>
            <a:off x="10462029" y="5104087"/>
            <a:ext cx="83757" cy="73903"/>
          </a:xfrm>
          <a:custGeom>
            <a:avLst/>
            <a:gdLst/>
            <a:ahLst/>
            <a:cxnLst/>
            <a:rect l="l" t="t" r="r" b="b"/>
            <a:pathLst>
              <a:path w="9" h="8" extrusionOk="0">
                <a:moveTo>
                  <a:pt x="9" y="1"/>
                </a:moveTo>
                <a:cubicBezTo>
                  <a:pt x="2" y="8"/>
                  <a:pt x="2" y="8"/>
                  <a:pt x="2" y="8"/>
                </a:cubicBezTo>
                <a:cubicBezTo>
                  <a:pt x="1" y="8"/>
                  <a:pt x="0" y="8"/>
                  <a:pt x="0" y="7"/>
                </a:cubicBezTo>
                <a:cubicBezTo>
                  <a:pt x="9" y="0"/>
                  <a:pt x="9" y="0"/>
                  <a:pt x="9" y="0"/>
                </a:cubicBezTo>
                <a:lnTo>
                  <a:pt x="9" y="1"/>
                </a:lnTo>
                <a:close/>
              </a:path>
            </a:pathLst>
          </a:custGeom>
          <a:solidFill>
            <a:srgbClr val="CBE247"/>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79" name="Google Shape;279;p48"/>
          <p:cNvSpPr/>
          <p:nvPr/>
        </p:nvSpPr>
        <p:spPr>
          <a:xfrm>
            <a:off x="10673878" y="5168136"/>
            <a:ext cx="103464" cy="103464"/>
          </a:xfrm>
          <a:custGeom>
            <a:avLst/>
            <a:gdLst/>
            <a:ahLst/>
            <a:cxnLst/>
            <a:rect l="l" t="t" r="r" b="b"/>
            <a:pathLst>
              <a:path w="11" h="11" extrusionOk="0">
                <a:moveTo>
                  <a:pt x="1" y="1"/>
                </a:moveTo>
                <a:cubicBezTo>
                  <a:pt x="8" y="10"/>
                  <a:pt x="8" y="10"/>
                  <a:pt x="8" y="10"/>
                </a:cubicBezTo>
                <a:cubicBezTo>
                  <a:pt x="9" y="11"/>
                  <a:pt x="10" y="10"/>
                  <a:pt x="11" y="9"/>
                </a:cubicBezTo>
                <a:cubicBezTo>
                  <a:pt x="1" y="0"/>
                  <a:pt x="1" y="0"/>
                  <a:pt x="1" y="0"/>
                </a:cubicBezTo>
                <a:cubicBezTo>
                  <a:pt x="0" y="1"/>
                  <a:pt x="0" y="1"/>
                  <a:pt x="1" y="1"/>
                </a:cubicBezTo>
                <a:close/>
              </a:path>
            </a:pathLst>
          </a:custGeom>
          <a:solidFill>
            <a:srgbClr val="CBE247"/>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80" name="Google Shape;280;p48"/>
          <p:cNvSpPr/>
          <p:nvPr/>
        </p:nvSpPr>
        <p:spPr>
          <a:xfrm>
            <a:off x="10895581" y="5966266"/>
            <a:ext cx="335017" cy="266044"/>
          </a:xfrm>
          <a:custGeom>
            <a:avLst/>
            <a:gdLst/>
            <a:ahLst/>
            <a:cxnLst/>
            <a:rect l="l" t="t" r="r" b="b"/>
            <a:pathLst>
              <a:path w="68" h="54" extrusionOk="0">
                <a:moveTo>
                  <a:pt x="68" y="15"/>
                </a:moveTo>
                <a:lnTo>
                  <a:pt x="10" y="54"/>
                </a:lnTo>
                <a:lnTo>
                  <a:pt x="0" y="43"/>
                </a:lnTo>
                <a:lnTo>
                  <a:pt x="62" y="0"/>
                </a:lnTo>
                <a:lnTo>
                  <a:pt x="68" y="15"/>
                </a:lnTo>
                <a:close/>
              </a:path>
            </a:pathLst>
          </a:custGeom>
          <a:solidFill>
            <a:srgbClr val="4F312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81" name="Google Shape;281;p48"/>
          <p:cNvSpPr/>
          <p:nvPr/>
        </p:nvSpPr>
        <p:spPr>
          <a:xfrm>
            <a:off x="10915288" y="6079577"/>
            <a:ext cx="137949" cy="152730"/>
          </a:xfrm>
          <a:custGeom>
            <a:avLst/>
            <a:gdLst/>
            <a:ahLst/>
            <a:cxnLst/>
            <a:rect l="l" t="t" r="r" b="b"/>
            <a:pathLst>
              <a:path w="15" h="17" extrusionOk="0">
                <a:moveTo>
                  <a:pt x="13" y="5"/>
                </a:moveTo>
                <a:cubicBezTo>
                  <a:pt x="15" y="9"/>
                  <a:pt x="14" y="13"/>
                  <a:pt x="11" y="15"/>
                </a:cubicBezTo>
                <a:cubicBezTo>
                  <a:pt x="8" y="17"/>
                  <a:pt x="4" y="15"/>
                  <a:pt x="2" y="11"/>
                </a:cubicBezTo>
                <a:cubicBezTo>
                  <a:pt x="0" y="8"/>
                  <a:pt x="1" y="4"/>
                  <a:pt x="4" y="2"/>
                </a:cubicBezTo>
                <a:cubicBezTo>
                  <a:pt x="7" y="0"/>
                  <a:pt x="11" y="2"/>
                  <a:pt x="13" y="5"/>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82" name="Google Shape;282;p48"/>
          <p:cNvSpPr/>
          <p:nvPr/>
        </p:nvSpPr>
        <p:spPr>
          <a:xfrm>
            <a:off x="10925142" y="6089431"/>
            <a:ext cx="118242" cy="133022"/>
          </a:xfrm>
          <a:custGeom>
            <a:avLst/>
            <a:gdLst/>
            <a:ahLst/>
            <a:cxnLst/>
            <a:rect l="l" t="t" r="r" b="b"/>
            <a:pathLst>
              <a:path w="13" h="15" extrusionOk="0">
                <a:moveTo>
                  <a:pt x="12" y="4"/>
                </a:moveTo>
                <a:cubicBezTo>
                  <a:pt x="11" y="5"/>
                  <a:pt x="11" y="5"/>
                  <a:pt x="11" y="5"/>
                </a:cubicBezTo>
                <a:cubicBezTo>
                  <a:pt x="12" y="6"/>
                  <a:pt x="13" y="7"/>
                  <a:pt x="13" y="9"/>
                </a:cubicBezTo>
                <a:cubicBezTo>
                  <a:pt x="13" y="11"/>
                  <a:pt x="12" y="13"/>
                  <a:pt x="10" y="14"/>
                </a:cubicBezTo>
                <a:cubicBezTo>
                  <a:pt x="9" y="14"/>
                  <a:pt x="8" y="14"/>
                  <a:pt x="8" y="14"/>
                </a:cubicBezTo>
                <a:cubicBezTo>
                  <a:pt x="5" y="14"/>
                  <a:pt x="3" y="13"/>
                  <a:pt x="1" y="10"/>
                </a:cubicBezTo>
                <a:cubicBezTo>
                  <a:pt x="1" y="9"/>
                  <a:pt x="0" y="8"/>
                  <a:pt x="0" y="6"/>
                </a:cubicBezTo>
                <a:cubicBezTo>
                  <a:pt x="0" y="4"/>
                  <a:pt x="1" y="2"/>
                  <a:pt x="3" y="1"/>
                </a:cubicBezTo>
                <a:cubicBezTo>
                  <a:pt x="4" y="1"/>
                  <a:pt x="5" y="1"/>
                  <a:pt x="5" y="1"/>
                </a:cubicBezTo>
                <a:cubicBezTo>
                  <a:pt x="8" y="1"/>
                  <a:pt x="10" y="2"/>
                  <a:pt x="11" y="5"/>
                </a:cubicBezTo>
                <a:cubicBezTo>
                  <a:pt x="12" y="4"/>
                  <a:pt x="12" y="4"/>
                  <a:pt x="12" y="4"/>
                </a:cubicBezTo>
                <a:cubicBezTo>
                  <a:pt x="12" y="4"/>
                  <a:pt x="12" y="4"/>
                  <a:pt x="12" y="4"/>
                </a:cubicBezTo>
                <a:cubicBezTo>
                  <a:pt x="11" y="2"/>
                  <a:pt x="8" y="0"/>
                  <a:pt x="5" y="0"/>
                </a:cubicBezTo>
                <a:cubicBezTo>
                  <a:pt x="4" y="0"/>
                  <a:pt x="3" y="0"/>
                  <a:pt x="3" y="1"/>
                </a:cubicBezTo>
                <a:cubicBezTo>
                  <a:pt x="1" y="2"/>
                  <a:pt x="0" y="4"/>
                  <a:pt x="0" y="6"/>
                </a:cubicBezTo>
                <a:cubicBezTo>
                  <a:pt x="0" y="8"/>
                  <a:pt x="0" y="9"/>
                  <a:pt x="1" y="11"/>
                </a:cubicBezTo>
                <a:cubicBezTo>
                  <a:pt x="2" y="13"/>
                  <a:pt x="5" y="15"/>
                  <a:pt x="8" y="15"/>
                </a:cubicBezTo>
                <a:cubicBezTo>
                  <a:pt x="8" y="15"/>
                  <a:pt x="9" y="15"/>
                  <a:pt x="10" y="14"/>
                </a:cubicBezTo>
                <a:cubicBezTo>
                  <a:pt x="12" y="13"/>
                  <a:pt x="13" y="11"/>
                  <a:pt x="13" y="9"/>
                </a:cubicBezTo>
                <a:cubicBezTo>
                  <a:pt x="13" y="7"/>
                  <a:pt x="13" y="6"/>
                  <a:pt x="12" y="4"/>
                </a:cubicBezTo>
                <a:close/>
              </a:path>
            </a:pathLst>
          </a:custGeom>
          <a:solidFill>
            <a:srgbClr val="DB9D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83" name="Google Shape;283;p48"/>
          <p:cNvSpPr/>
          <p:nvPr/>
        </p:nvSpPr>
        <p:spPr>
          <a:xfrm>
            <a:off x="10979334" y="6153480"/>
            <a:ext cx="19707" cy="54195"/>
          </a:xfrm>
          <a:custGeom>
            <a:avLst/>
            <a:gdLst/>
            <a:ahLst/>
            <a:cxnLst/>
            <a:rect l="l" t="t" r="r" b="b"/>
            <a:pathLst>
              <a:path w="4" h="11" extrusionOk="0">
                <a:moveTo>
                  <a:pt x="4" y="11"/>
                </a:moveTo>
                <a:lnTo>
                  <a:pt x="0" y="0"/>
                </a:lnTo>
                <a:lnTo>
                  <a:pt x="2" y="0"/>
                </a:lnTo>
                <a:lnTo>
                  <a:pt x="4" y="11"/>
                </a:lnTo>
                <a:close/>
              </a:path>
            </a:pathLst>
          </a:custGeom>
          <a:solidFill>
            <a:srgbClr val="A8896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84" name="Google Shape;284;p48"/>
          <p:cNvSpPr/>
          <p:nvPr/>
        </p:nvSpPr>
        <p:spPr>
          <a:xfrm>
            <a:off x="10979334" y="6143627"/>
            <a:ext cx="34488" cy="14781"/>
          </a:xfrm>
          <a:custGeom>
            <a:avLst/>
            <a:gdLst/>
            <a:ahLst/>
            <a:cxnLst/>
            <a:rect l="l" t="t" r="r" b="b"/>
            <a:pathLst>
              <a:path w="7" h="3" extrusionOk="0">
                <a:moveTo>
                  <a:pt x="7" y="0"/>
                </a:moveTo>
                <a:lnTo>
                  <a:pt x="2" y="3"/>
                </a:lnTo>
                <a:lnTo>
                  <a:pt x="0" y="2"/>
                </a:lnTo>
                <a:lnTo>
                  <a:pt x="7" y="0"/>
                </a:lnTo>
                <a:close/>
              </a:path>
            </a:pathLst>
          </a:custGeom>
          <a:solidFill>
            <a:srgbClr val="A8896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85" name="Google Shape;285;p48"/>
          <p:cNvSpPr/>
          <p:nvPr/>
        </p:nvSpPr>
        <p:spPr>
          <a:xfrm>
            <a:off x="10969481" y="6094358"/>
            <a:ext cx="19707" cy="59119"/>
          </a:xfrm>
          <a:custGeom>
            <a:avLst/>
            <a:gdLst/>
            <a:ahLst/>
            <a:cxnLst/>
            <a:rect l="l" t="t" r="r" b="b"/>
            <a:pathLst>
              <a:path w="4" h="12" extrusionOk="0">
                <a:moveTo>
                  <a:pt x="0" y="0"/>
                </a:moveTo>
                <a:lnTo>
                  <a:pt x="4" y="12"/>
                </a:lnTo>
                <a:lnTo>
                  <a:pt x="2" y="12"/>
                </a:lnTo>
                <a:lnTo>
                  <a:pt x="0" y="0"/>
                </a:lnTo>
                <a:close/>
              </a:path>
            </a:pathLst>
          </a:custGeom>
          <a:solidFill>
            <a:srgbClr val="A8896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86" name="Google Shape;286;p48"/>
          <p:cNvSpPr/>
          <p:nvPr/>
        </p:nvSpPr>
        <p:spPr>
          <a:xfrm>
            <a:off x="10949773" y="6104212"/>
            <a:ext cx="9854" cy="9854"/>
          </a:xfrm>
          <a:prstGeom prst="rect">
            <a:avLst/>
          </a:pr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87" name="Google Shape;287;p48"/>
          <p:cNvSpPr/>
          <p:nvPr/>
        </p:nvSpPr>
        <p:spPr>
          <a:xfrm>
            <a:off x="10934996" y="6123919"/>
            <a:ext cx="14781" cy="9854"/>
          </a:xfrm>
          <a:custGeom>
            <a:avLst/>
            <a:gdLst/>
            <a:ahLst/>
            <a:cxnLst/>
            <a:rect l="l" t="t" r="r" b="b"/>
            <a:pathLst>
              <a:path w="3" h="2" extrusionOk="0">
                <a:moveTo>
                  <a:pt x="3" y="2"/>
                </a:moveTo>
                <a:lnTo>
                  <a:pt x="2" y="2"/>
                </a:lnTo>
                <a:lnTo>
                  <a:pt x="0" y="0"/>
                </a:lnTo>
                <a:lnTo>
                  <a:pt x="2" y="0"/>
                </a:lnTo>
                <a:lnTo>
                  <a:pt x="3" y="2"/>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88" name="Google Shape;288;p48"/>
          <p:cNvSpPr/>
          <p:nvPr/>
        </p:nvSpPr>
        <p:spPr>
          <a:xfrm>
            <a:off x="10934996" y="6153480"/>
            <a:ext cx="9854" cy="0"/>
          </a:xfrm>
          <a:custGeom>
            <a:avLst/>
            <a:gdLst/>
            <a:ahLst/>
            <a:cxnLst/>
            <a:rect l="l" t="t" r="r" b="b"/>
            <a:pathLst>
              <a:path w="2" h="120000" extrusionOk="0">
                <a:moveTo>
                  <a:pt x="2" y="0"/>
                </a:moveTo>
                <a:lnTo>
                  <a:pt x="2" y="0"/>
                </a:lnTo>
                <a:lnTo>
                  <a:pt x="0" y="0"/>
                </a:lnTo>
                <a:lnTo>
                  <a:pt x="2" y="0"/>
                </a:lnTo>
                <a:lnTo>
                  <a:pt x="2" y="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89" name="Google Shape;289;p48"/>
          <p:cNvSpPr/>
          <p:nvPr/>
        </p:nvSpPr>
        <p:spPr>
          <a:xfrm>
            <a:off x="10944849" y="6168258"/>
            <a:ext cx="4927" cy="9854"/>
          </a:xfrm>
          <a:prstGeom prst="rect">
            <a:avLst/>
          </a:pr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90" name="Google Shape;290;p48"/>
          <p:cNvSpPr/>
          <p:nvPr/>
        </p:nvSpPr>
        <p:spPr>
          <a:xfrm>
            <a:off x="10959627" y="6187965"/>
            <a:ext cx="9854" cy="19707"/>
          </a:xfrm>
          <a:custGeom>
            <a:avLst/>
            <a:gdLst/>
            <a:ahLst/>
            <a:cxnLst/>
            <a:rect l="l" t="t" r="r" b="b"/>
            <a:pathLst>
              <a:path w="2" h="4" extrusionOk="0">
                <a:moveTo>
                  <a:pt x="2" y="0"/>
                </a:moveTo>
                <a:lnTo>
                  <a:pt x="2" y="2"/>
                </a:lnTo>
                <a:lnTo>
                  <a:pt x="0" y="4"/>
                </a:lnTo>
                <a:lnTo>
                  <a:pt x="0" y="2"/>
                </a:lnTo>
                <a:lnTo>
                  <a:pt x="2" y="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91" name="Google Shape;291;p48"/>
          <p:cNvSpPr/>
          <p:nvPr/>
        </p:nvSpPr>
        <p:spPr>
          <a:xfrm>
            <a:off x="10989188" y="6197819"/>
            <a:ext cx="0" cy="19707"/>
          </a:xfrm>
          <a:custGeom>
            <a:avLst/>
            <a:gdLst/>
            <a:ahLst/>
            <a:cxnLst/>
            <a:rect l="l" t="t" r="r" b="b"/>
            <a:pathLst>
              <a:path w="120000" h="4" extrusionOk="0">
                <a:moveTo>
                  <a:pt x="0" y="0"/>
                </a:moveTo>
                <a:lnTo>
                  <a:pt x="0" y="2"/>
                </a:lnTo>
                <a:lnTo>
                  <a:pt x="0" y="4"/>
                </a:lnTo>
                <a:lnTo>
                  <a:pt x="0" y="2"/>
                </a:lnTo>
                <a:lnTo>
                  <a:pt x="0" y="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92" name="Google Shape;292;p48"/>
          <p:cNvSpPr/>
          <p:nvPr/>
        </p:nvSpPr>
        <p:spPr>
          <a:xfrm>
            <a:off x="11008895" y="6197819"/>
            <a:ext cx="4927" cy="9854"/>
          </a:xfrm>
          <a:prstGeom prst="rect">
            <a:avLst/>
          </a:pr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93" name="Google Shape;293;p48"/>
          <p:cNvSpPr/>
          <p:nvPr/>
        </p:nvSpPr>
        <p:spPr>
          <a:xfrm>
            <a:off x="11013822" y="6178112"/>
            <a:ext cx="19707" cy="9854"/>
          </a:xfrm>
          <a:custGeom>
            <a:avLst/>
            <a:gdLst/>
            <a:ahLst/>
            <a:cxnLst/>
            <a:rect l="l" t="t" r="r" b="b"/>
            <a:pathLst>
              <a:path w="4" h="2" extrusionOk="0">
                <a:moveTo>
                  <a:pt x="0" y="0"/>
                </a:moveTo>
                <a:lnTo>
                  <a:pt x="2" y="0"/>
                </a:lnTo>
                <a:lnTo>
                  <a:pt x="4" y="2"/>
                </a:lnTo>
                <a:lnTo>
                  <a:pt x="2" y="2"/>
                </a:lnTo>
                <a:lnTo>
                  <a:pt x="0" y="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94" name="Google Shape;294;p48"/>
          <p:cNvSpPr/>
          <p:nvPr/>
        </p:nvSpPr>
        <p:spPr>
          <a:xfrm>
            <a:off x="11023676" y="6158404"/>
            <a:ext cx="9854" cy="0"/>
          </a:xfrm>
          <a:custGeom>
            <a:avLst/>
            <a:gdLst/>
            <a:ahLst/>
            <a:cxnLst/>
            <a:rect l="l" t="t" r="r" b="b"/>
            <a:pathLst>
              <a:path w="2" h="120000" extrusionOk="0">
                <a:moveTo>
                  <a:pt x="0" y="0"/>
                </a:moveTo>
                <a:lnTo>
                  <a:pt x="0" y="0"/>
                </a:lnTo>
                <a:lnTo>
                  <a:pt x="2" y="0"/>
                </a:lnTo>
                <a:lnTo>
                  <a:pt x="0" y="0"/>
                </a:lnTo>
                <a:lnTo>
                  <a:pt x="0" y="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95" name="Google Shape;295;p48"/>
          <p:cNvSpPr/>
          <p:nvPr/>
        </p:nvSpPr>
        <p:spPr>
          <a:xfrm>
            <a:off x="11013822" y="6133773"/>
            <a:ext cx="9854" cy="9854"/>
          </a:xfrm>
          <a:custGeom>
            <a:avLst/>
            <a:gdLst/>
            <a:ahLst/>
            <a:cxnLst/>
            <a:rect l="l" t="t" r="r" b="b"/>
            <a:pathLst>
              <a:path w="2" h="2" extrusionOk="0">
                <a:moveTo>
                  <a:pt x="0" y="2"/>
                </a:moveTo>
                <a:lnTo>
                  <a:pt x="0" y="0"/>
                </a:lnTo>
                <a:lnTo>
                  <a:pt x="2" y="0"/>
                </a:lnTo>
                <a:lnTo>
                  <a:pt x="2" y="0"/>
                </a:lnTo>
                <a:lnTo>
                  <a:pt x="0" y="2"/>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96" name="Google Shape;296;p48"/>
          <p:cNvSpPr/>
          <p:nvPr/>
        </p:nvSpPr>
        <p:spPr>
          <a:xfrm>
            <a:off x="10999042" y="6104212"/>
            <a:ext cx="9854" cy="19707"/>
          </a:xfrm>
          <a:custGeom>
            <a:avLst/>
            <a:gdLst/>
            <a:ahLst/>
            <a:cxnLst/>
            <a:rect l="l" t="t" r="r" b="b"/>
            <a:pathLst>
              <a:path w="2" h="4" extrusionOk="0">
                <a:moveTo>
                  <a:pt x="0" y="4"/>
                </a:moveTo>
                <a:lnTo>
                  <a:pt x="0" y="2"/>
                </a:lnTo>
                <a:lnTo>
                  <a:pt x="2" y="0"/>
                </a:lnTo>
                <a:lnTo>
                  <a:pt x="2" y="2"/>
                </a:lnTo>
                <a:lnTo>
                  <a:pt x="0" y="4"/>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97" name="Google Shape;297;p48"/>
          <p:cNvSpPr/>
          <p:nvPr/>
        </p:nvSpPr>
        <p:spPr>
          <a:xfrm>
            <a:off x="10979334" y="6094358"/>
            <a:ext cx="0" cy="19707"/>
          </a:xfrm>
          <a:custGeom>
            <a:avLst/>
            <a:gdLst/>
            <a:ahLst/>
            <a:cxnLst/>
            <a:rect l="l" t="t" r="r" b="b"/>
            <a:pathLst>
              <a:path w="120000" h="4" extrusionOk="0">
                <a:moveTo>
                  <a:pt x="0" y="4"/>
                </a:moveTo>
                <a:lnTo>
                  <a:pt x="0" y="2"/>
                </a:lnTo>
                <a:lnTo>
                  <a:pt x="0" y="0"/>
                </a:lnTo>
                <a:lnTo>
                  <a:pt x="0" y="2"/>
                </a:lnTo>
                <a:lnTo>
                  <a:pt x="0" y="4"/>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98" name="Google Shape;298;p48"/>
          <p:cNvSpPr/>
          <p:nvPr/>
        </p:nvSpPr>
        <p:spPr>
          <a:xfrm>
            <a:off x="10979334" y="6153480"/>
            <a:ext cx="9854" cy="4927"/>
          </a:xfrm>
          <a:custGeom>
            <a:avLst/>
            <a:gdLst/>
            <a:ahLst/>
            <a:cxnLst/>
            <a:rect l="l" t="t" r="r" b="b"/>
            <a:pathLst>
              <a:path w="1" h="1" extrusionOk="0">
                <a:moveTo>
                  <a:pt x="1" y="0"/>
                </a:moveTo>
                <a:cubicBezTo>
                  <a:pt x="1" y="1"/>
                  <a:pt x="1" y="1"/>
                  <a:pt x="1" y="1"/>
                </a:cubicBezTo>
                <a:cubicBezTo>
                  <a:pt x="1" y="1"/>
                  <a:pt x="0" y="1"/>
                  <a:pt x="0" y="1"/>
                </a:cubicBezTo>
                <a:cubicBezTo>
                  <a:pt x="0" y="0"/>
                  <a:pt x="0" y="0"/>
                  <a:pt x="0" y="0"/>
                </a:cubicBezTo>
                <a:cubicBezTo>
                  <a:pt x="0" y="0"/>
                  <a:pt x="1" y="0"/>
                  <a:pt x="1" y="0"/>
                </a:cubicBezTo>
                <a:close/>
              </a:path>
            </a:pathLst>
          </a:custGeom>
          <a:solidFill>
            <a:srgbClr val="A8896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99" name="Google Shape;299;p48"/>
          <p:cNvSpPr/>
          <p:nvPr/>
        </p:nvSpPr>
        <p:spPr>
          <a:xfrm>
            <a:off x="11033530" y="6114065"/>
            <a:ext cx="9854" cy="19707"/>
          </a:xfrm>
          <a:custGeom>
            <a:avLst/>
            <a:gdLst/>
            <a:ahLst/>
            <a:cxnLst/>
            <a:rect l="l" t="t" r="r" b="b"/>
            <a:pathLst>
              <a:path w="1" h="2" extrusionOk="0">
                <a:moveTo>
                  <a:pt x="1" y="1"/>
                </a:moveTo>
                <a:cubicBezTo>
                  <a:pt x="1" y="1"/>
                  <a:pt x="1" y="2"/>
                  <a:pt x="1" y="2"/>
                </a:cubicBezTo>
                <a:cubicBezTo>
                  <a:pt x="1" y="2"/>
                  <a:pt x="1" y="2"/>
                  <a:pt x="1" y="2"/>
                </a:cubicBezTo>
                <a:cubicBezTo>
                  <a:pt x="1" y="2"/>
                  <a:pt x="1" y="2"/>
                  <a:pt x="1" y="2"/>
                </a:cubicBezTo>
                <a:cubicBezTo>
                  <a:pt x="1" y="2"/>
                  <a:pt x="0" y="2"/>
                  <a:pt x="0" y="1"/>
                </a:cubicBezTo>
                <a:cubicBezTo>
                  <a:pt x="0" y="1"/>
                  <a:pt x="0" y="0"/>
                  <a:pt x="0" y="0"/>
                </a:cubicBezTo>
                <a:cubicBezTo>
                  <a:pt x="0" y="0"/>
                  <a:pt x="0" y="0"/>
                  <a:pt x="0" y="0"/>
                </a:cubicBezTo>
                <a:cubicBezTo>
                  <a:pt x="0" y="0"/>
                  <a:pt x="0" y="0"/>
                  <a:pt x="0" y="0"/>
                </a:cubicBezTo>
                <a:cubicBezTo>
                  <a:pt x="1" y="0"/>
                  <a:pt x="1" y="0"/>
                  <a:pt x="1" y="1"/>
                </a:cubicBezTo>
                <a:close/>
              </a:path>
            </a:pathLst>
          </a:custGeom>
          <a:solidFill>
            <a:srgbClr val="DB9D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00" name="Google Shape;300;p48"/>
          <p:cNvSpPr/>
          <p:nvPr/>
        </p:nvSpPr>
        <p:spPr>
          <a:xfrm>
            <a:off x="10417688" y="2709697"/>
            <a:ext cx="413844" cy="236483"/>
          </a:xfrm>
          <a:prstGeom prst="rect">
            <a:avLst/>
          </a:prstGeom>
          <a:solidFill>
            <a:srgbClr val="50505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11_Title/sub-title only ">
  <p:cSld name="11_Title/sub-title only ">
    <p:spTree>
      <p:nvGrpSpPr>
        <p:cNvPr id="1" name="Shape 301"/>
        <p:cNvGrpSpPr/>
        <p:nvPr/>
      </p:nvGrpSpPr>
      <p:grpSpPr>
        <a:xfrm>
          <a:off x="0" y="0"/>
          <a:ext cx="0" cy="0"/>
          <a:chOff x="0" y="0"/>
          <a:chExt cx="0" cy="0"/>
        </a:xfrm>
      </p:grpSpPr>
      <p:sp>
        <p:nvSpPr>
          <p:cNvPr id="302" name="Google Shape;302;p49"/>
          <p:cNvSpPr txBox="1">
            <a:spLocks noGrp="1"/>
          </p:cNvSpPr>
          <p:nvPr>
            <p:ph type="body" idx="1"/>
          </p:nvPr>
        </p:nvSpPr>
        <p:spPr>
          <a:xfrm>
            <a:off x="0" y="1"/>
            <a:ext cx="8754894" cy="1232898"/>
          </a:xfrm>
          <a:prstGeom prst="rect">
            <a:avLst/>
          </a:prstGeom>
          <a:noFill/>
          <a:ln>
            <a:noFill/>
          </a:ln>
        </p:spPr>
        <p:txBody>
          <a:bodyPr spcFirstLastPara="1" wrap="square" lIns="393175" tIns="393175" rIns="91425" bIns="91425" anchor="t" anchorCtr="0">
            <a:noAutofit/>
          </a:bodyPr>
          <a:lstStyle>
            <a:lvl1pPr marL="457200" lvl="0" indent="-228600" algn="l">
              <a:lnSpc>
                <a:spcPct val="110000"/>
              </a:lnSpc>
              <a:spcBef>
                <a:spcPts val="1000"/>
              </a:spcBef>
              <a:spcAft>
                <a:spcPts val="0"/>
              </a:spcAft>
              <a:buClr>
                <a:schemeClr val="accent3"/>
              </a:buClr>
              <a:buSzPts val="4400"/>
              <a:buNone/>
              <a:defRPr sz="4400">
                <a:solidFill>
                  <a:schemeClr val="accent3"/>
                </a:solidFill>
                <a:latin typeface="Quattrocento Sans"/>
                <a:ea typeface="Quattrocento Sans"/>
                <a:cs typeface="Quattrocento Sans"/>
                <a:sym typeface="Quattrocento Sans"/>
              </a:defRPr>
            </a:lvl1pPr>
            <a:lvl2pPr marL="914400" lvl="1" indent="-342900" algn="l">
              <a:lnSpc>
                <a:spcPct val="110000"/>
              </a:lnSpc>
              <a:spcBef>
                <a:spcPts val="600"/>
              </a:spcBef>
              <a:spcAft>
                <a:spcPts val="0"/>
              </a:spcAft>
              <a:buClr>
                <a:schemeClr val="dk1"/>
              </a:buClr>
              <a:buSzPts val="1800"/>
              <a:buChar char="•"/>
              <a:defRPr/>
            </a:lvl2pPr>
            <a:lvl3pPr marL="1371600" lvl="2" indent="-342900" algn="l">
              <a:lnSpc>
                <a:spcPct val="110000"/>
              </a:lnSpc>
              <a:spcBef>
                <a:spcPts val="600"/>
              </a:spcBef>
              <a:spcAft>
                <a:spcPts val="0"/>
              </a:spcAft>
              <a:buClr>
                <a:schemeClr val="dk1"/>
              </a:buClr>
              <a:buSzPts val="1800"/>
              <a:buChar char="•"/>
              <a:defRPr/>
            </a:lvl3pPr>
            <a:lvl4pPr marL="1828800" lvl="3" indent="-342900" algn="l">
              <a:lnSpc>
                <a:spcPct val="110000"/>
              </a:lnSpc>
              <a:spcBef>
                <a:spcPts val="600"/>
              </a:spcBef>
              <a:spcAft>
                <a:spcPts val="0"/>
              </a:spcAft>
              <a:buClr>
                <a:schemeClr val="dk1"/>
              </a:buClr>
              <a:buSzPts val="1800"/>
              <a:buChar char="•"/>
              <a:defRPr/>
            </a:lvl4pPr>
            <a:lvl5pPr marL="2286000" lvl="4" indent="-342900" algn="l">
              <a:lnSpc>
                <a:spcPct val="110000"/>
              </a:lnSpc>
              <a:spcBef>
                <a:spcPts val="600"/>
              </a:spcBef>
              <a:spcAft>
                <a:spcPts val="0"/>
              </a:spcAft>
              <a:buClr>
                <a:schemeClr val="dk1"/>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03" name="Google Shape;303;p49"/>
          <p:cNvSpPr txBox="1">
            <a:spLocks noGrp="1"/>
          </p:cNvSpPr>
          <p:nvPr>
            <p:ph type="body" idx="2"/>
          </p:nvPr>
        </p:nvSpPr>
        <p:spPr>
          <a:xfrm>
            <a:off x="0" y="1243014"/>
            <a:ext cx="8754894" cy="904286"/>
          </a:xfrm>
          <a:prstGeom prst="rect">
            <a:avLst/>
          </a:prstGeom>
          <a:noFill/>
          <a:ln>
            <a:noFill/>
          </a:ln>
        </p:spPr>
        <p:txBody>
          <a:bodyPr spcFirstLastPara="1" wrap="square" lIns="393175" tIns="45700" rIns="91425" bIns="91425" anchor="t" anchorCtr="0">
            <a:noAutofit/>
          </a:bodyPr>
          <a:lstStyle>
            <a:lvl1pPr marL="457200" lvl="0" indent="-228600" algn="l">
              <a:lnSpc>
                <a:spcPct val="110000"/>
              </a:lnSpc>
              <a:spcBef>
                <a:spcPts val="1000"/>
              </a:spcBef>
              <a:spcAft>
                <a:spcPts val="0"/>
              </a:spcAft>
              <a:buClr>
                <a:schemeClr val="dk1"/>
              </a:buClr>
              <a:buSzPts val="2800"/>
              <a:buNone/>
              <a:defRPr>
                <a:solidFill>
                  <a:schemeClr val="dk1"/>
                </a:solidFill>
                <a:latin typeface="Quattrocento Sans"/>
                <a:ea typeface="Quattrocento Sans"/>
                <a:cs typeface="Quattrocento Sans"/>
                <a:sym typeface="Quattrocento Sans"/>
              </a:defRPr>
            </a:lvl1pPr>
            <a:lvl2pPr marL="914400" lvl="1" indent="-228600" algn="l">
              <a:lnSpc>
                <a:spcPct val="110000"/>
              </a:lnSpc>
              <a:spcBef>
                <a:spcPts val="600"/>
              </a:spcBef>
              <a:spcAft>
                <a:spcPts val="0"/>
              </a:spcAft>
              <a:buClr>
                <a:schemeClr val="dk1"/>
              </a:buClr>
              <a:buSzPts val="2400"/>
              <a:buNone/>
              <a:defRPr/>
            </a:lvl2pPr>
            <a:lvl3pPr marL="1371600" lvl="2" indent="-342900" algn="l">
              <a:lnSpc>
                <a:spcPct val="110000"/>
              </a:lnSpc>
              <a:spcBef>
                <a:spcPts val="600"/>
              </a:spcBef>
              <a:spcAft>
                <a:spcPts val="0"/>
              </a:spcAft>
              <a:buClr>
                <a:schemeClr val="dk1"/>
              </a:buClr>
              <a:buSzPts val="1800"/>
              <a:buChar char="•"/>
              <a:defRPr/>
            </a:lvl3pPr>
            <a:lvl4pPr marL="1828800" lvl="3" indent="-342900" algn="l">
              <a:lnSpc>
                <a:spcPct val="110000"/>
              </a:lnSpc>
              <a:spcBef>
                <a:spcPts val="600"/>
              </a:spcBef>
              <a:spcAft>
                <a:spcPts val="0"/>
              </a:spcAft>
              <a:buClr>
                <a:schemeClr val="dk1"/>
              </a:buClr>
              <a:buSzPts val="1800"/>
              <a:buChar char="•"/>
              <a:defRPr/>
            </a:lvl4pPr>
            <a:lvl5pPr marL="2286000" lvl="4" indent="-342900" algn="l">
              <a:lnSpc>
                <a:spcPct val="110000"/>
              </a:lnSpc>
              <a:spcBef>
                <a:spcPts val="600"/>
              </a:spcBef>
              <a:spcAft>
                <a:spcPts val="0"/>
              </a:spcAft>
              <a:buClr>
                <a:schemeClr val="dk1"/>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04" name="Google Shape;304;p49"/>
          <p:cNvSpPr/>
          <p:nvPr/>
        </p:nvSpPr>
        <p:spPr>
          <a:xfrm>
            <a:off x="8842443" y="0"/>
            <a:ext cx="3349557" cy="68580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Quattrocento Sans"/>
              <a:ea typeface="Quattrocento Sans"/>
              <a:cs typeface="Quattrocento Sans"/>
              <a:sym typeface="Quattrocento Sans"/>
            </a:endParaRPr>
          </a:p>
        </p:txBody>
      </p:sp>
      <p:sp>
        <p:nvSpPr>
          <p:cNvPr id="305" name="Google Shape;305;p49"/>
          <p:cNvSpPr/>
          <p:nvPr/>
        </p:nvSpPr>
        <p:spPr>
          <a:xfrm>
            <a:off x="9427419" y="817834"/>
            <a:ext cx="2384533" cy="2369756"/>
          </a:xfrm>
          <a:custGeom>
            <a:avLst/>
            <a:gdLst/>
            <a:ahLst/>
            <a:cxnLst/>
            <a:rect l="l" t="t" r="r" b="b"/>
            <a:pathLst>
              <a:path w="258" h="258" extrusionOk="0">
                <a:moveTo>
                  <a:pt x="129" y="220"/>
                </a:moveTo>
                <a:cubicBezTo>
                  <a:pt x="79" y="220"/>
                  <a:pt x="38" y="180"/>
                  <a:pt x="38" y="129"/>
                </a:cubicBezTo>
                <a:cubicBezTo>
                  <a:pt x="38" y="79"/>
                  <a:pt x="79" y="38"/>
                  <a:pt x="129" y="38"/>
                </a:cubicBezTo>
                <a:cubicBezTo>
                  <a:pt x="180" y="38"/>
                  <a:pt x="221" y="79"/>
                  <a:pt x="221" y="129"/>
                </a:cubicBezTo>
                <a:cubicBezTo>
                  <a:pt x="221" y="180"/>
                  <a:pt x="180" y="220"/>
                  <a:pt x="129" y="220"/>
                </a:cubicBezTo>
                <a:moveTo>
                  <a:pt x="129" y="0"/>
                </a:moveTo>
                <a:cubicBezTo>
                  <a:pt x="58" y="0"/>
                  <a:pt x="0" y="58"/>
                  <a:pt x="0" y="129"/>
                </a:cubicBezTo>
                <a:cubicBezTo>
                  <a:pt x="0" y="200"/>
                  <a:pt x="58" y="258"/>
                  <a:pt x="129" y="258"/>
                </a:cubicBezTo>
                <a:cubicBezTo>
                  <a:pt x="201" y="258"/>
                  <a:pt x="258" y="200"/>
                  <a:pt x="258" y="129"/>
                </a:cubicBezTo>
                <a:cubicBezTo>
                  <a:pt x="258" y="58"/>
                  <a:pt x="201" y="0"/>
                  <a:pt x="129" y="0"/>
                </a:cubicBezTo>
              </a:path>
            </a:pathLst>
          </a:custGeom>
          <a:solidFill>
            <a:srgbClr val="9272B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06" name="Google Shape;306;p49"/>
          <p:cNvSpPr/>
          <p:nvPr/>
        </p:nvSpPr>
        <p:spPr>
          <a:xfrm>
            <a:off x="9782144" y="1167635"/>
            <a:ext cx="1684938" cy="1670163"/>
          </a:xfrm>
          <a:prstGeom prst="ellipse">
            <a:avLst/>
          </a:prstGeom>
          <a:solidFill>
            <a:srgbClr val="DACFE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07" name="Google Shape;307;p49"/>
          <p:cNvSpPr/>
          <p:nvPr/>
        </p:nvSpPr>
        <p:spPr>
          <a:xfrm>
            <a:off x="10092524" y="1458311"/>
            <a:ext cx="1064171" cy="1349923"/>
          </a:xfrm>
          <a:custGeom>
            <a:avLst/>
            <a:gdLst/>
            <a:ahLst/>
            <a:cxnLst/>
            <a:rect l="l" t="t" r="r" b="b"/>
            <a:pathLst>
              <a:path w="115" h="147" extrusionOk="0">
                <a:moveTo>
                  <a:pt x="115" y="58"/>
                </a:moveTo>
                <a:cubicBezTo>
                  <a:pt x="115" y="26"/>
                  <a:pt x="89" y="0"/>
                  <a:pt x="57" y="0"/>
                </a:cubicBezTo>
                <a:cubicBezTo>
                  <a:pt x="25" y="0"/>
                  <a:pt x="0" y="26"/>
                  <a:pt x="0" y="58"/>
                </a:cubicBezTo>
                <a:cubicBezTo>
                  <a:pt x="0" y="74"/>
                  <a:pt x="6" y="89"/>
                  <a:pt x="17" y="99"/>
                </a:cubicBezTo>
                <a:cubicBezTo>
                  <a:pt x="34" y="117"/>
                  <a:pt x="35" y="136"/>
                  <a:pt x="35" y="136"/>
                </a:cubicBezTo>
                <a:cubicBezTo>
                  <a:pt x="56" y="145"/>
                  <a:pt x="56" y="145"/>
                  <a:pt x="56" y="145"/>
                </a:cubicBezTo>
                <a:cubicBezTo>
                  <a:pt x="56" y="147"/>
                  <a:pt x="56" y="147"/>
                  <a:pt x="56" y="147"/>
                </a:cubicBezTo>
                <a:cubicBezTo>
                  <a:pt x="57" y="146"/>
                  <a:pt x="57" y="146"/>
                  <a:pt x="57" y="146"/>
                </a:cubicBezTo>
                <a:cubicBezTo>
                  <a:pt x="58" y="147"/>
                  <a:pt x="58" y="147"/>
                  <a:pt x="58" y="147"/>
                </a:cubicBezTo>
                <a:cubicBezTo>
                  <a:pt x="59" y="145"/>
                  <a:pt x="59" y="145"/>
                  <a:pt x="59" y="145"/>
                </a:cubicBezTo>
                <a:cubicBezTo>
                  <a:pt x="80" y="136"/>
                  <a:pt x="80" y="136"/>
                  <a:pt x="80" y="136"/>
                </a:cubicBezTo>
                <a:cubicBezTo>
                  <a:pt x="80" y="136"/>
                  <a:pt x="80" y="117"/>
                  <a:pt x="97" y="100"/>
                </a:cubicBezTo>
                <a:cubicBezTo>
                  <a:pt x="108" y="89"/>
                  <a:pt x="115" y="75"/>
                  <a:pt x="115" y="58"/>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08" name="Google Shape;308;p49"/>
          <p:cNvSpPr/>
          <p:nvPr/>
        </p:nvSpPr>
        <p:spPr>
          <a:xfrm>
            <a:off x="10619686" y="2773746"/>
            <a:ext cx="9854" cy="3808359"/>
          </a:xfrm>
          <a:prstGeom prst="rect">
            <a:avLst/>
          </a:prstGeom>
          <a:solidFill>
            <a:srgbClr val="220C3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09" name="Google Shape;309;p49"/>
          <p:cNvSpPr/>
          <p:nvPr/>
        </p:nvSpPr>
        <p:spPr>
          <a:xfrm>
            <a:off x="10787193" y="1773621"/>
            <a:ext cx="147803" cy="458186"/>
          </a:xfrm>
          <a:prstGeom prst="rect">
            <a:avLst/>
          </a:prstGeom>
          <a:solidFill>
            <a:srgbClr val="A579D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10" name="Google Shape;310;p49"/>
          <p:cNvSpPr/>
          <p:nvPr/>
        </p:nvSpPr>
        <p:spPr>
          <a:xfrm>
            <a:off x="10619686" y="2054446"/>
            <a:ext cx="137949" cy="177361"/>
          </a:xfrm>
          <a:prstGeom prst="rect">
            <a:avLst/>
          </a:prstGeom>
          <a:solidFill>
            <a:srgbClr val="401467"/>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11" name="Google Shape;311;p49"/>
          <p:cNvSpPr/>
          <p:nvPr/>
        </p:nvSpPr>
        <p:spPr>
          <a:xfrm>
            <a:off x="10442325" y="2103711"/>
            <a:ext cx="137949" cy="128095"/>
          </a:xfrm>
          <a:prstGeom prst="rect">
            <a:avLst/>
          </a:prstGeom>
          <a:solidFill>
            <a:srgbClr val="A579D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12" name="Google Shape;312;p49"/>
          <p:cNvSpPr/>
          <p:nvPr/>
        </p:nvSpPr>
        <p:spPr>
          <a:xfrm>
            <a:off x="10269888" y="2148050"/>
            <a:ext cx="147803" cy="83757"/>
          </a:xfrm>
          <a:prstGeom prst="rect">
            <a:avLst/>
          </a:prstGeom>
          <a:solidFill>
            <a:srgbClr val="401467"/>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13" name="Google Shape;313;p49"/>
          <p:cNvSpPr/>
          <p:nvPr/>
        </p:nvSpPr>
        <p:spPr>
          <a:xfrm>
            <a:off x="10220619" y="5104087"/>
            <a:ext cx="1009979" cy="1147928"/>
          </a:xfrm>
          <a:custGeom>
            <a:avLst/>
            <a:gdLst/>
            <a:ahLst/>
            <a:cxnLst/>
            <a:rect l="l" t="t" r="r" b="b"/>
            <a:pathLst>
              <a:path w="109" h="125" extrusionOk="0">
                <a:moveTo>
                  <a:pt x="2" y="39"/>
                </a:moveTo>
                <a:cubicBezTo>
                  <a:pt x="0" y="42"/>
                  <a:pt x="1" y="46"/>
                  <a:pt x="4" y="49"/>
                </a:cubicBezTo>
                <a:cubicBezTo>
                  <a:pt x="21" y="68"/>
                  <a:pt x="21" y="68"/>
                  <a:pt x="21" y="68"/>
                </a:cubicBezTo>
                <a:cubicBezTo>
                  <a:pt x="13" y="60"/>
                  <a:pt x="13" y="60"/>
                  <a:pt x="13" y="60"/>
                </a:cubicBezTo>
                <a:cubicBezTo>
                  <a:pt x="10" y="58"/>
                  <a:pt x="8" y="58"/>
                  <a:pt x="6" y="61"/>
                </a:cubicBezTo>
                <a:cubicBezTo>
                  <a:pt x="5" y="64"/>
                  <a:pt x="7" y="69"/>
                  <a:pt x="10" y="71"/>
                </a:cubicBezTo>
                <a:cubicBezTo>
                  <a:pt x="25" y="83"/>
                  <a:pt x="25" y="83"/>
                  <a:pt x="25" y="83"/>
                </a:cubicBezTo>
                <a:cubicBezTo>
                  <a:pt x="44" y="100"/>
                  <a:pt x="66" y="105"/>
                  <a:pt x="78" y="121"/>
                </a:cubicBezTo>
                <a:cubicBezTo>
                  <a:pt x="81" y="125"/>
                  <a:pt x="81" y="125"/>
                  <a:pt x="81" y="125"/>
                </a:cubicBezTo>
                <a:cubicBezTo>
                  <a:pt x="109" y="106"/>
                  <a:pt x="109" y="106"/>
                  <a:pt x="109" y="106"/>
                </a:cubicBezTo>
                <a:cubicBezTo>
                  <a:pt x="94" y="64"/>
                  <a:pt x="89" y="50"/>
                  <a:pt x="88" y="46"/>
                </a:cubicBezTo>
                <a:cubicBezTo>
                  <a:pt x="86" y="42"/>
                  <a:pt x="80" y="35"/>
                  <a:pt x="77" y="32"/>
                </a:cubicBezTo>
                <a:cubicBezTo>
                  <a:pt x="51" y="9"/>
                  <a:pt x="51" y="9"/>
                  <a:pt x="51" y="9"/>
                </a:cubicBezTo>
                <a:cubicBezTo>
                  <a:pt x="50" y="8"/>
                  <a:pt x="49" y="8"/>
                  <a:pt x="48" y="9"/>
                </a:cubicBezTo>
                <a:cubicBezTo>
                  <a:pt x="45" y="15"/>
                  <a:pt x="47" y="20"/>
                  <a:pt x="51" y="26"/>
                </a:cubicBezTo>
                <a:cubicBezTo>
                  <a:pt x="56" y="33"/>
                  <a:pt x="61" y="32"/>
                  <a:pt x="61" y="32"/>
                </a:cubicBezTo>
                <a:cubicBezTo>
                  <a:pt x="67" y="41"/>
                  <a:pt x="70" y="51"/>
                  <a:pt x="66" y="56"/>
                </a:cubicBezTo>
                <a:cubicBezTo>
                  <a:pt x="55" y="66"/>
                  <a:pt x="40" y="43"/>
                  <a:pt x="40" y="43"/>
                </a:cubicBezTo>
                <a:cubicBezTo>
                  <a:pt x="28" y="25"/>
                  <a:pt x="28" y="25"/>
                  <a:pt x="28" y="25"/>
                </a:cubicBezTo>
                <a:cubicBezTo>
                  <a:pt x="26" y="21"/>
                  <a:pt x="34" y="14"/>
                  <a:pt x="34" y="14"/>
                </a:cubicBezTo>
                <a:cubicBezTo>
                  <a:pt x="38" y="11"/>
                  <a:pt x="41" y="9"/>
                  <a:pt x="39" y="3"/>
                </a:cubicBezTo>
                <a:cubicBezTo>
                  <a:pt x="38" y="1"/>
                  <a:pt x="36" y="0"/>
                  <a:pt x="34" y="1"/>
                </a:cubicBezTo>
                <a:cubicBezTo>
                  <a:pt x="18" y="14"/>
                  <a:pt x="18" y="14"/>
                  <a:pt x="18" y="14"/>
                </a:cubicBezTo>
                <a:cubicBezTo>
                  <a:pt x="14" y="17"/>
                  <a:pt x="14" y="23"/>
                  <a:pt x="17" y="29"/>
                </a:cubicBezTo>
                <a:cubicBezTo>
                  <a:pt x="31" y="52"/>
                  <a:pt x="31" y="52"/>
                  <a:pt x="31" y="52"/>
                </a:cubicBezTo>
                <a:cubicBezTo>
                  <a:pt x="18" y="32"/>
                  <a:pt x="18" y="32"/>
                  <a:pt x="18" y="32"/>
                </a:cubicBezTo>
                <a:cubicBezTo>
                  <a:pt x="16" y="28"/>
                  <a:pt x="12" y="27"/>
                  <a:pt x="10" y="30"/>
                </a:cubicBezTo>
                <a:cubicBezTo>
                  <a:pt x="8" y="32"/>
                  <a:pt x="8" y="35"/>
                  <a:pt x="11" y="38"/>
                </a:cubicBezTo>
                <a:cubicBezTo>
                  <a:pt x="25" y="59"/>
                  <a:pt x="25" y="59"/>
                  <a:pt x="25" y="59"/>
                </a:cubicBezTo>
                <a:cubicBezTo>
                  <a:pt x="10" y="40"/>
                  <a:pt x="10" y="40"/>
                  <a:pt x="10" y="40"/>
                </a:cubicBezTo>
                <a:cubicBezTo>
                  <a:pt x="7" y="37"/>
                  <a:pt x="4" y="37"/>
                  <a:pt x="2" y="39"/>
                </a:cubicBezTo>
              </a:path>
            </a:pathLst>
          </a:custGeom>
          <a:solidFill>
            <a:srgbClr val="F6CAA7"/>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14" name="Google Shape;314;p49"/>
          <p:cNvSpPr/>
          <p:nvPr/>
        </p:nvSpPr>
        <p:spPr>
          <a:xfrm>
            <a:off x="10944849" y="6168258"/>
            <a:ext cx="709447" cy="655257"/>
          </a:xfrm>
          <a:custGeom>
            <a:avLst/>
            <a:gdLst/>
            <a:ahLst/>
            <a:cxnLst/>
            <a:rect l="l" t="t" r="r" b="b"/>
            <a:pathLst>
              <a:path w="144" h="133" extrusionOk="0">
                <a:moveTo>
                  <a:pt x="24" y="133"/>
                </a:moveTo>
                <a:lnTo>
                  <a:pt x="144" y="133"/>
                </a:lnTo>
                <a:lnTo>
                  <a:pt x="76" y="0"/>
                </a:lnTo>
                <a:lnTo>
                  <a:pt x="0" y="54"/>
                </a:lnTo>
                <a:lnTo>
                  <a:pt x="24" y="133"/>
                </a:lnTo>
                <a:close/>
              </a:path>
            </a:pathLst>
          </a:custGeom>
          <a:solidFill>
            <a:srgbClr val="3963A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15" name="Google Shape;315;p49"/>
          <p:cNvSpPr/>
          <p:nvPr/>
        </p:nvSpPr>
        <p:spPr>
          <a:xfrm>
            <a:off x="10895581" y="6050016"/>
            <a:ext cx="413844" cy="374432"/>
          </a:xfrm>
          <a:custGeom>
            <a:avLst/>
            <a:gdLst/>
            <a:ahLst/>
            <a:cxnLst/>
            <a:rect l="l" t="t" r="r" b="b"/>
            <a:pathLst>
              <a:path w="84" h="76" extrusionOk="0">
                <a:moveTo>
                  <a:pt x="0" y="50"/>
                </a:moveTo>
                <a:lnTo>
                  <a:pt x="13" y="76"/>
                </a:lnTo>
                <a:lnTo>
                  <a:pt x="84" y="26"/>
                </a:lnTo>
                <a:lnTo>
                  <a:pt x="71" y="0"/>
                </a:lnTo>
                <a:lnTo>
                  <a:pt x="0" y="50"/>
                </a:lnTo>
                <a:close/>
              </a:path>
            </a:pathLst>
          </a:custGeom>
          <a:solidFill>
            <a:srgbClr val="D2D2D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16" name="Google Shape;316;p49"/>
          <p:cNvSpPr/>
          <p:nvPr/>
        </p:nvSpPr>
        <p:spPr>
          <a:xfrm>
            <a:off x="10462029" y="5104087"/>
            <a:ext cx="83757" cy="73903"/>
          </a:xfrm>
          <a:custGeom>
            <a:avLst/>
            <a:gdLst/>
            <a:ahLst/>
            <a:cxnLst/>
            <a:rect l="l" t="t" r="r" b="b"/>
            <a:pathLst>
              <a:path w="9" h="8" extrusionOk="0">
                <a:moveTo>
                  <a:pt x="9" y="1"/>
                </a:moveTo>
                <a:cubicBezTo>
                  <a:pt x="2" y="8"/>
                  <a:pt x="2" y="8"/>
                  <a:pt x="2" y="8"/>
                </a:cubicBezTo>
                <a:cubicBezTo>
                  <a:pt x="1" y="8"/>
                  <a:pt x="0" y="8"/>
                  <a:pt x="0" y="7"/>
                </a:cubicBezTo>
                <a:cubicBezTo>
                  <a:pt x="9" y="0"/>
                  <a:pt x="9" y="0"/>
                  <a:pt x="9" y="0"/>
                </a:cubicBezTo>
                <a:lnTo>
                  <a:pt x="9" y="1"/>
                </a:lnTo>
                <a:close/>
              </a:path>
            </a:pathLst>
          </a:custGeom>
          <a:solidFill>
            <a:srgbClr val="CBE247"/>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17" name="Google Shape;317;p49"/>
          <p:cNvSpPr/>
          <p:nvPr/>
        </p:nvSpPr>
        <p:spPr>
          <a:xfrm>
            <a:off x="10673878" y="5168136"/>
            <a:ext cx="103464" cy="103464"/>
          </a:xfrm>
          <a:custGeom>
            <a:avLst/>
            <a:gdLst/>
            <a:ahLst/>
            <a:cxnLst/>
            <a:rect l="l" t="t" r="r" b="b"/>
            <a:pathLst>
              <a:path w="11" h="11" extrusionOk="0">
                <a:moveTo>
                  <a:pt x="1" y="1"/>
                </a:moveTo>
                <a:cubicBezTo>
                  <a:pt x="8" y="10"/>
                  <a:pt x="8" y="10"/>
                  <a:pt x="8" y="10"/>
                </a:cubicBezTo>
                <a:cubicBezTo>
                  <a:pt x="9" y="11"/>
                  <a:pt x="10" y="10"/>
                  <a:pt x="11" y="9"/>
                </a:cubicBezTo>
                <a:cubicBezTo>
                  <a:pt x="1" y="0"/>
                  <a:pt x="1" y="0"/>
                  <a:pt x="1" y="0"/>
                </a:cubicBezTo>
                <a:cubicBezTo>
                  <a:pt x="0" y="1"/>
                  <a:pt x="0" y="1"/>
                  <a:pt x="1" y="1"/>
                </a:cubicBezTo>
                <a:close/>
              </a:path>
            </a:pathLst>
          </a:custGeom>
          <a:solidFill>
            <a:srgbClr val="CBE247"/>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18" name="Google Shape;318;p49"/>
          <p:cNvSpPr/>
          <p:nvPr/>
        </p:nvSpPr>
        <p:spPr>
          <a:xfrm>
            <a:off x="10895581" y="5966266"/>
            <a:ext cx="335017" cy="266044"/>
          </a:xfrm>
          <a:custGeom>
            <a:avLst/>
            <a:gdLst/>
            <a:ahLst/>
            <a:cxnLst/>
            <a:rect l="l" t="t" r="r" b="b"/>
            <a:pathLst>
              <a:path w="68" h="54" extrusionOk="0">
                <a:moveTo>
                  <a:pt x="68" y="15"/>
                </a:moveTo>
                <a:lnTo>
                  <a:pt x="10" y="54"/>
                </a:lnTo>
                <a:lnTo>
                  <a:pt x="0" y="43"/>
                </a:lnTo>
                <a:lnTo>
                  <a:pt x="62" y="0"/>
                </a:lnTo>
                <a:lnTo>
                  <a:pt x="68" y="15"/>
                </a:lnTo>
                <a:close/>
              </a:path>
            </a:pathLst>
          </a:custGeom>
          <a:solidFill>
            <a:srgbClr val="4F312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19" name="Google Shape;319;p49"/>
          <p:cNvSpPr/>
          <p:nvPr/>
        </p:nvSpPr>
        <p:spPr>
          <a:xfrm>
            <a:off x="10915288" y="6079577"/>
            <a:ext cx="137949" cy="152730"/>
          </a:xfrm>
          <a:custGeom>
            <a:avLst/>
            <a:gdLst/>
            <a:ahLst/>
            <a:cxnLst/>
            <a:rect l="l" t="t" r="r" b="b"/>
            <a:pathLst>
              <a:path w="15" h="17" extrusionOk="0">
                <a:moveTo>
                  <a:pt x="13" y="5"/>
                </a:moveTo>
                <a:cubicBezTo>
                  <a:pt x="15" y="9"/>
                  <a:pt x="14" y="13"/>
                  <a:pt x="11" y="15"/>
                </a:cubicBezTo>
                <a:cubicBezTo>
                  <a:pt x="8" y="17"/>
                  <a:pt x="4" y="15"/>
                  <a:pt x="2" y="11"/>
                </a:cubicBezTo>
                <a:cubicBezTo>
                  <a:pt x="0" y="8"/>
                  <a:pt x="1" y="4"/>
                  <a:pt x="4" y="2"/>
                </a:cubicBezTo>
                <a:cubicBezTo>
                  <a:pt x="7" y="0"/>
                  <a:pt x="11" y="2"/>
                  <a:pt x="13" y="5"/>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20" name="Google Shape;320;p49"/>
          <p:cNvSpPr/>
          <p:nvPr/>
        </p:nvSpPr>
        <p:spPr>
          <a:xfrm>
            <a:off x="10925142" y="6089431"/>
            <a:ext cx="118242" cy="133022"/>
          </a:xfrm>
          <a:custGeom>
            <a:avLst/>
            <a:gdLst/>
            <a:ahLst/>
            <a:cxnLst/>
            <a:rect l="l" t="t" r="r" b="b"/>
            <a:pathLst>
              <a:path w="13" h="15" extrusionOk="0">
                <a:moveTo>
                  <a:pt x="12" y="4"/>
                </a:moveTo>
                <a:cubicBezTo>
                  <a:pt x="11" y="5"/>
                  <a:pt x="11" y="5"/>
                  <a:pt x="11" y="5"/>
                </a:cubicBezTo>
                <a:cubicBezTo>
                  <a:pt x="12" y="6"/>
                  <a:pt x="13" y="7"/>
                  <a:pt x="13" y="9"/>
                </a:cubicBezTo>
                <a:cubicBezTo>
                  <a:pt x="13" y="11"/>
                  <a:pt x="12" y="13"/>
                  <a:pt x="10" y="14"/>
                </a:cubicBezTo>
                <a:cubicBezTo>
                  <a:pt x="9" y="14"/>
                  <a:pt x="8" y="14"/>
                  <a:pt x="8" y="14"/>
                </a:cubicBezTo>
                <a:cubicBezTo>
                  <a:pt x="5" y="14"/>
                  <a:pt x="3" y="13"/>
                  <a:pt x="1" y="10"/>
                </a:cubicBezTo>
                <a:cubicBezTo>
                  <a:pt x="1" y="9"/>
                  <a:pt x="0" y="8"/>
                  <a:pt x="0" y="6"/>
                </a:cubicBezTo>
                <a:cubicBezTo>
                  <a:pt x="0" y="4"/>
                  <a:pt x="1" y="2"/>
                  <a:pt x="3" y="1"/>
                </a:cubicBezTo>
                <a:cubicBezTo>
                  <a:pt x="4" y="1"/>
                  <a:pt x="5" y="1"/>
                  <a:pt x="5" y="1"/>
                </a:cubicBezTo>
                <a:cubicBezTo>
                  <a:pt x="8" y="1"/>
                  <a:pt x="10" y="2"/>
                  <a:pt x="11" y="5"/>
                </a:cubicBezTo>
                <a:cubicBezTo>
                  <a:pt x="12" y="4"/>
                  <a:pt x="12" y="4"/>
                  <a:pt x="12" y="4"/>
                </a:cubicBezTo>
                <a:cubicBezTo>
                  <a:pt x="12" y="4"/>
                  <a:pt x="12" y="4"/>
                  <a:pt x="12" y="4"/>
                </a:cubicBezTo>
                <a:cubicBezTo>
                  <a:pt x="11" y="2"/>
                  <a:pt x="8" y="0"/>
                  <a:pt x="5" y="0"/>
                </a:cubicBezTo>
                <a:cubicBezTo>
                  <a:pt x="4" y="0"/>
                  <a:pt x="3" y="0"/>
                  <a:pt x="3" y="1"/>
                </a:cubicBezTo>
                <a:cubicBezTo>
                  <a:pt x="1" y="2"/>
                  <a:pt x="0" y="4"/>
                  <a:pt x="0" y="6"/>
                </a:cubicBezTo>
                <a:cubicBezTo>
                  <a:pt x="0" y="8"/>
                  <a:pt x="0" y="9"/>
                  <a:pt x="1" y="11"/>
                </a:cubicBezTo>
                <a:cubicBezTo>
                  <a:pt x="2" y="13"/>
                  <a:pt x="5" y="15"/>
                  <a:pt x="8" y="15"/>
                </a:cubicBezTo>
                <a:cubicBezTo>
                  <a:pt x="8" y="15"/>
                  <a:pt x="9" y="15"/>
                  <a:pt x="10" y="14"/>
                </a:cubicBezTo>
                <a:cubicBezTo>
                  <a:pt x="12" y="13"/>
                  <a:pt x="13" y="11"/>
                  <a:pt x="13" y="9"/>
                </a:cubicBezTo>
                <a:cubicBezTo>
                  <a:pt x="13" y="7"/>
                  <a:pt x="13" y="6"/>
                  <a:pt x="12" y="4"/>
                </a:cubicBezTo>
                <a:close/>
              </a:path>
            </a:pathLst>
          </a:custGeom>
          <a:solidFill>
            <a:srgbClr val="DB9D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21" name="Google Shape;321;p49"/>
          <p:cNvSpPr/>
          <p:nvPr/>
        </p:nvSpPr>
        <p:spPr>
          <a:xfrm>
            <a:off x="10979334" y="6153480"/>
            <a:ext cx="19707" cy="54195"/>
          </a:xfrm>
          <a:custGeom>
            <a:avLst/>
            <a:gdLst/>
            <a:ahLst/>
            <a:cxnLst/>
            <a:rect l="l" t="t" r="r" b="b"/>
            <a:pathLst>
              <a:path w="4" h="11" extrusionOk="0">
                <a:moveTo>
                  <a:pt x="4" y="11"/>
                </a:moveTo>
                <a:lnTo>
                  <a:pt x="0" y="0"/>
                </a:lnTo>
                <a:lnTo>
                  <a:pt x="2" y="0"/>
                </a:lnTo>
                <a:lnTo>
                  <a:pt x="4" y="11"/>
                </a:lnTo>
                <a:close/>
              </a:path>
            </a:pathLst>
          </a:custGeom>
          <a:solidFill>
            <a:srgbClr val="A8896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22" name="Google Shape;322;p49"/>
          <p:cNvSpPr/>
          <p:nvPr/>
        </p:nvSpPr>
        <p:spPr>
          <a:xfrm>
            <a:off x="10979334" y="6143627"/>
            <a:ext cx="34488" cy="14781"/>
          </a:xfrm>
          <a:custGeom>
            <a:avLst/>
            <a:gdLst/>
            <a:ahLst/>
            <a:cxnLst/>
            <a:rect l="l" t="t" r="r" b="b"/>
            <a:pathLst>
              <a:path w="7" h="3" extrusionOk="0">
                <a:moveTo>
                  <a:pt x="7" y="0"/>
                </a:moveTo>
                <a:lnTo>
                  <a:pt x="2" y="3"/>
                </a:lnTo>
                <a:lnTo>
                  <a:pt x="0" y="2"/>
                </a:lnTo>
                <a:lnTo>
                  <a:pt x="7" y="0"/>
                </a:lnTo>
                <a:close/>
              </a:path>
            </a:pathLst>
          </a:custGeom>
          <a:solidFill>
            <a:srgbClr val="A8896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23" name="Google Shape;323;p49"/>
          <p:cNvSpPr/>
          <p:nvPr/>
        </p:nvSpPr>
        <p:spPr>
          <a:xfrm>
            <a:off x="10969481" y="6094358"/>
            <a:ext cx="19707" cy="59119"/>
          </a:xfrm>
          <a:custGeom>
            <a:avLst/>
            <a:gdLst/>
            <a:ahLst/>
            <a:cxnLst/>
            <a:rect l="l" t="t" r="r" b="b"/>
            <a:pathLst>
              <a:path w="4" h="12" extrusionOk="0">
                <a:moveTo>
                  <a:pt x="0" y="0"/>
                </a:moveTo>
                <a:lnTo>
                  <a:pt x="4" y="12"/>
                </a:lnTo>
                <a:lnTo>
                  <a:pt x="2" y="12"/>
                </a:lnTo>
                <a:lnTo>
                  <a:pt x="0" y="0"/>
                </a:lnTo>
                <a:close/>
              </a:path>
            </a:pathLst>
          </a:custGeom>
          <a:solidFill>
            <a:srgbClr val="A8896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24" name="Google Shape;324;p49"/>
          <p:cNvSpPr/>
          <p:nvPr/>
        </p:nvSpPr>
        <p:spPr>
          <a:xfrm>
            <a:off x="10949773" y="6104212"/>
            <a:ext cx="9854" cy="9854"/>
          </a:xfrm>
          <a:prstGeom prst="rect">
            <a:avLst/>
          </a:pr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25" name="Google Shape;325;p49"/>
          <p:cNvSpPr/>
          <p:nvPr/>
        </p:nvSpPr>
        <p:spPr>
          <a:xfrm>
            <a:off x="10934996" y="6123919"/>
            <a:ext cx="14781" cy="9854"/>
          </a:xfrm>
          <a:custGeom>
            <a:avLst/>
            <a:gdLst/>
            <a:ahLst/>
            <a:cxnLst/>
            <a:rect l="l" t="t" r="r" b="b"/>
            <a:pathLst>
              <a:path w="3" h="2" extrusionOk="0">
                <a:moveTo>
                  <a:pt x="3" y="2"/>
                </a:moveTo>
                <a:lnTo>
                  <a:pt x="2" y="2"/>
                </a:lnTo>
                <a:lnTo>
                  <a:pt x="0" y="0"/>
                </a:lnTo>
                <a:lnTo>
                  <a:pt x="2" y="0"/>
                </a:lnTo>
                <a:lnTo>
                  <a:pt x="3" y="2"/>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26" name="Google Shape;326;p49"/>
          <p:cNvSpPr/>
          <p:nvPr/>
        </p:nvSpPr>
        <p:spPr>
          <a:xfrm>
            <a:off x="10934996" y="6153480"/>
            <a:ext cx="9854" cy="0"/>
          </a:xfrm>
          <a:custGeom>
            <a:avLst/>
            <a:gdLst/>
            <a:ahLst/>
            <a:cxnLst/>
            <a:rect l="l" t="t" r="r" b="b"/>
            <a:pathLst>
              <a:path w="2" h="120000" extrusionOk="0">
                <a:moveTo>
                  <a:pt x="2" y="0"/>
                </a:moveTo>
                <a:lnTo>
                  <a:pt x="2" y="0"/>
                </a:lnTo>
                <a:lnTo>
                  <a:pt x="0" y="0"/>
                </a:lnTo>
                <a:lnTo>
                  <a:pt x="2" y="0"/>
                </a:lnTo>
                <a:lnTo>
                  <a:pt x="2" y="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27" name="Google Shape;327;p49"/>
          <p:cNvSpPr/>
          <p:nvPr/>
        </p:nvSpPr>
        <p:spPr>
          <a:xfrm>
            <a:off x="10944849" y="6168258"/>
            <a:ext cx="4927" cy="9854"/>
          </a:xfrm>
          <a:prstGeom prst="rect">
            <a:avLst/>
          </a:pr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28" name="Google Shape;328;p49"/>
          <p:cNvSpPr/>
          <p:nvPr/>
        </p:nvSpPr>
        <p:spPr>
          <a:xfrm>
            <a:off x="10959627" y="6187965"/>
            <a:ext cx="9854" cy="19707"/>
          </a:xfrm>
          <a:custGeom>
            <a:avLst/>
            <a:gdLst/>
            <a:ahLst/>
            <a:cxnLst/>
            <a:rect l="l" t="t" r="r" b="b"/>
            <a:pathLst>
              <a:path w="2" h="4" extrusionOk="0">
                <a:moveTo>
                  <a:pt x="2" y="0"/>
                </a:moveTo>
                <a:lnTo>
                  <a:pt x="2" y="2"/>
                </a:lnTo>
                <a:lnTo>
                  <a:pt x="0" y="4"/>
                </a:lnTo>
                <a:lnTo>
                  <a:pt x="0" y="2"/>
                </a:lnTo>
                <a:lnTo>
                  <a:pt x="2" y="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29" name="Google Shape;329;p49"/>
          <p:cNvSpPr/>
          <p:nvPr/>
        </p:nvSpPr>
        <p:spPr>
          <a:xfrm>
            <a:off x="10989188" y="6197819"/>
            <a:ext cx="0" cy="19707"/>
          </a:xfrm>
          <a:custGeom>
            <a:avLst/>
            <a:gdLst/>
            <a:ahLst/>
            <a:cxnLst/>
            <a:rect l="l" t="t" r="r" b="b"/>
            <a:pathLst>
              <a:path w="120000" h="4" extrusionOk="0">
                <a:moveTo>
                  <a:pt x="0" y="0"/>
                </a:moveTo>
                <a:lnTo>
                  <a:pt x="0" y="2"/>
                </a:lnTo>
                <a:lnTo>
                  <a:pt x="0" y="4"/>
                </a:lnTo>
                <a:lnTo>
                  <a:pt x="0" y="2"/>
                </a:lnTo>
                <a:lnTo>
                  <a:pt x="0" y="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30" name="Google Shape;330;p49"/>
          <p:cNvSpPr/>
          <p:nvPr/>
        </p:nvSpPr>
        <p:spPr>
          <a:xfrm>
            <a:off x="11008895" y="6197819"/>
            <a:ext cx="4927" cy="9854"/>
          </a:xfrm>
          <a:prstGeom prst="rect">
            <a:avLst/>
          </a:pr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31" name="Google Shape;331;p49"/>
          <p:cNvSpPr/>
          <p:nvPr/>
        </p:nvSpPr>
        <p:spPr>
          <a:xfrm>
            <a:off x="11013822" y="6178112"/>
            <a:ext cx="19707" cy="9854"/>
          </a:xfrm>
          <a:custGeom>
            <a:avLst/>
            <a:gdLst/>
            <a:ahLst/>
            <a:cxnLst/>
            <a:rect l="l" t="t" r="r" b="b"/>
            <a:pathLst>
              <a:path w="4" h="2" extrusionOk="0">
                <a:moveTo>
                  <a:pt x="0" y="0"/>
                </a:moveTo>
                <a:lnTo>
                  <a:pt x="2" y="0"/>
                </a:lnTo>
                <a:lnTo>
                  <a:pt x="4" y="2"/>
                </a:lnTo>
                <a:lnTo>
                  <a:pt x="2" y="2"/>
                </a:lnTo>
                <a:lnTo>
                  <a:pt x="0" y="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32" name="Google Shape;332;p49"/>
          <p:cNvSpPr/>
          <p:nvPr/>
        </p:nvSpPr>
        <p:spPr>
          <a:xfrm>
            <a:off x="11023676" y="6158404"/>
            <a:ext cx="9854" cy="0"/>
          </a:xfrm>
          <a:custGeom>
            <a:avLst/>
            <a:gdLst/>
            <a:ahLst/>
            <a:cxnLst/>
            <a:rect l="l" t="t" r="r" b="b"/>
            <a:pathLst>
              <a:path w="2" h="120000" extrusionOk="0">
                <a:moveTo>
                  <a:pt x="0" y="0"/>
                </a:moveTo>
                <a:lnTo>
                  <a:pt x="0" y="0"/>
                </a:lnTo>
                <a:lnTo>
                  <a:pt x="2" y="0"/>
                </a:lnTo>
                <a:lnTo>
                  <a:pt x="0" y="0"/>
                </a:lnTo>
                <a:lnTo>
                  <a:pt x="0" y="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33" name="Google Shape;333;p49"/>
          <p:cNvSpPr/>
          <p:nvPr/>
        </p:nvSpPr>
        <p:spPr>
          <a:xfrm>
            <a:off x="11013822" y="6133773"/>
            <a:ext cx="9854" cy="9854"/>
          </a:xfrm>
          <a:custGeom>
            <a:avLst/>
            <a:gdLst/>
            <a:ahLst/>
            <a:cxnLst/>
            <a:rect l="l" t="t" r="r" b="b"/>
            <a:pathLst>
              <a:path w="2" h="2" extrusionOk="0">
                <a:moveTo>
                  <a:pt x="0" y="2"/>
                </a:moveTo>
                <a:lnTo>
                  <a:pt x="0" y="0"/>
                </a:lnTo>
                <a:lnTo>
                  <a:pt x="2" y="0"/>
                </a:lnTo>
                <a:lnTo>
                  <a:pt x="2" y="0"/>
                </a:lnTo>
                <a:lnTo>
                  <a:pt x="0" y="2"/>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34" name="Google Shape;334;p49"/>
          <p:cNvSpPr/>
          <p:nvPr/>
        </p:nvSpPr>
        <p:spPr>
          <a:xfrm>
            <a:off x="10999042" y="6104212"/>
            <a:ext cx="9854" cy="19707"/>
          </a:xfrm>
          <a:custGeom>
            <a:avLst/>
            <a:gdLst/>
            <a:ahLst/>
            <a:cxnLst/>
            <a:rect l="l" t="t" r="r" b="b"/>
            <a:pathLst>
              <a:path w="2" h="4" extrusionOk="0">
                <a:moveTo>
                  <a:pt x="0" y="4"/>
                </a:moveTo>
                <a:lnTo>
                  <a:pt x="0" y="2"/>
                </a:lnTo>
                <a:lnTo>
                  <a:pt x="2" y="0"/>
                </a:lnTo>
                <a:lnTo>
                  <a:pt x="2" y="2"/>
                </a:lnTo>
                <a:lnTo>
                  <a:pt x="0" y="4"/>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35" name="Google Shape;335;p49"/>
          <p:cNvSpPr/>
          <p:nvPr/>
        </p:nvSpPr>
        <p:spPr>
          <a:xfrm>
            <a:off x="10979334" y="6094358"/>
            <a:ext cx="0" cy="19707"/>
          </a:xfrm>
          <a:custGeom>
            <a:avLst/>
            <a:gdLst/>
            <a:ahLst/>
            <a:cxnLst/>
            <a:rect l="l" t="t" r="r" b="b"/>
            <a:pathLst>
              <a:path w="120000" h="4" extrusionOk="0">
                <a:moveTo>
                  <a:pt x="0" y="4"/>
                </a:moveTo>
                <a:lnTo>
                  <a:pt x="0" y="2"/>
                </a:lnTo>
                <a:lnTo>
                  <a:pt x="0" y="0"/>
                </a:lnTo>
                <a:lnTo>
                  <a:pt x="0" y="2"/>
                </a:lnTo>
                <a:lnTo>
                  <a:pt x="0" y="4"/>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36" name="Google Shape;336;p49"/>
          <p:cNvSpPr/>
          <p:nvPr/>
        </p:nvSpPr>
        <p:spPr>
          <a:xfrm>
            <a:off x="10979334" y="6153480"/>
            <a:ext cx="9854" cy="4927"/>
          </a:xfrm>
          <a:custGeom>
            <a:avLst/>
            <a:gdLst/>
            <a:ahLst/>
            <a:cxnLst/>
            <a:rect l="l" t="t" r="r" b="b"/>
            <a:pathLst>
              <a:path w="1" h="1" extrusionOk="0">
                <a:moveTo>
                  <a:pt x="1" y="0"/>
                </a:moveTo>
                <a:cubicBezTo>
                  <a:pt x="1" y="1"/>
                  <a:pt x="1" y="1"/>
                  <a:pt x="1" y="1"/>
                </a:cubicBezTo>
                <a:cubicBezTo>
                  <a:pt x="1" y="1"/>
                  <a:pt x="0" y="1"/>
                  <a:pt x="0" y="1"/>
                </a:cubicBezTo>
                <a:cubicBezTo>
                  <a:pt x="0" y="0"/>
                  <a:pt x="0" y="0"/>
                  <a:pt x="0" y="0"/>
                </a:cubicBezTo>
                <a:cubicBezTo>
                  <a:pt x="0" y="0"/>
                  <a:pt x="1" y="0"/>
                  <a:pt x="1" y="0"/>
                </a:cubicBezTo>
                <a:close/>
              </a:path>
            </a:pathLst>
          </a:custGeom>
          <a:solidFill>
            <a:srgbClr val="A8896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37" name="Google Shape;337;p49"/>
          <p:cNvSpPr/>
          <p:nvPr/>
        </p:nvSpPr>
        <p:spPr>
          <a:xfrm>
            <a:off x="11033530" y="6114065"/>
            <a:ext cx="9854" cy="19707"/>
          </a:xfrm>
          <a:custGeom>
            <a:avLst/>
            <a:gdLst/>
            <a:ahLst/>
            <a:cxnLst/>
            <a:rect l="l" t="t" r="r" b="b"/>
            <a:pathLst>
              <a:path w="1" h="2" extrusionOk="0">
                <a:moveTo>
                  <a:pt x="1" y="1"/>
                </a:moveTo>
                <a:cubicBezTo>
                  <a:pt x="1" y="1"/>
                  <a:pt x="1" y="2"/>
                  <a:pt x="1" y="2"/>
                </a:cubicBezTo>
                <a:cubicBezTo>
                  <a:pt x="1" y="2"/>
                  <a:pt x="1" y="2"/>
                  <a:pt x="1" y="2"/>
                </a:cubicBezTo>
                <a:cubicBezTo>
                  <a:pt x="1" y="2"/>
                  <a:pt x="1" y="2"/>
                  <a:pt x="1" y="2"/>
                </a:cubicBezTo>
                <a:cubicBezTo>
                  <a:pt x="1" y="2"/>
                  <a:pt x="0" y="2"/>
                  <a:pt x="0" y="1"/>
                </a:cubicBezTo>
                <a:cubicBezTo>
                  <a:pt x="0" y="1"/>
                  <a:pt x="0" y="0"/>
                  <a:pt x="0" y="0"/>
                </a:cubicBezTo>
                <a:cubicBezTo>
                  <a:pt x="0" y="0"/>
                  <a:pt x="0" y="0"/>
                  <a:pt x="0" y="0"/>
                </a:cubicBezTo>
                <a:cubicBezTo>
                  <a:pt x="0" y="0"/>
                  <a:pt x="0" y="0"/>
                  <a:pt x="0" y="0"/>
                </a:cubicBezTo>
                <a:cubicBezTo>
                  <a:pt x="1" y="0"/>
                  <a:pt x="1" y="0"/>
                  <a:pt x="1" y="1"/>
                </a:cubicBezTo>
                <a:close/>
              </a:path>
            </a:pathLst>
          </a:custGeom>
          <a:solidFill>
            <a:srgbClr val="DB9D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38" name="Google Shape;338;p49"/>
          <p:cNvSpPr/>
          <p:nvPr/>
        </p:nvSpPr>
        <p:spPr>
          <a:xfrm>
            <a:off x="10417688" y="2709697"/>
            <a:ext cx="413844" cy="236483"/>
          </a:xfrm>
          <a:prstGeom prst="rect">
            <a:avLst/>
          </a:prstGeom>
          <a:solidFill>
            <a:srgbClr val="50505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12_Title/sub-title only ">
  <p:cSld name="12_Title/sub-title only ">
    <p:spTree>
      <p:nvGrpSpPr>
        <p:cNvPr id="1" name="Shape 339"/>
        <p:cNvGrpSpPr/>
        <p:nvPr/>
      </p:nvGrpSpPr>
      <p:grpSpPr>
        <a:xfrm>
          <a:off x="0" y="0"/>
          <a:ext cx="0" cy="0"/>
          <a:chOff x="0" y="0"/>
          <a:chExt cx="0" cy="0"/>
        </a:xfrm>
      </p:grpSpPr>
      <p:sp>
        <p:nvSpPr>
          <p:cNvPr id="340" name="Google Shape;340;p50"/>
          <p:cNvSpPr txBox="1">
            <a:spLocks noGrp="1"/>
          </p:cNvSpPr>
          <p:nvPr>
            <p:ph type="body" idx="1"/>
          </p:nvPr>
        </p:nvSpPr>
        <p:spPr>
          <a:xfrm>
            <a:off x="0" y="1"/>
            <a:ext cx="8754894" cy="1232898"/>
          </a:xfrm>
          <a:prstGeom prst="rect">
            <a:avLst/>
          </a:prstGeom>
          <a:noFill/>
          <a:ln>
            <a:noFill/>
          </a:ln>
        </p:spPr>
        <p:txBody>
          <a:bodyPr spcFirstLastPara="1" wrap="square" lIns="393175" tIns="393175" rIns="91425" bIns="91425" anchor="t" anchorCtr="0">
            <a:noAutofit/>
          </a:bodyPr>
          <a:lstStyle>
            <a:lvl1pPr marL="457200" lvl="0" indent="-228600" algn="l">
              <a:lnSpc>
                <a:spcPct val="110000"/>
              </a:lnSpc>
              <a:spcBef>
                <a:spcPts val="1000"/>
              </a:spcBef>
              <a:spcAft>
                <a:spcPts val="0"/>
              </a:spcAft>
              <a:buClr>
                <a:schemeClr val="accent4"/>
              </a:buClr>
              <a:buSzPts val="4400"/>
              <a:buNone/>
              <a:defRPr sz="4400">
                <a:solidFill>
                  <a:schemeClr val="accent4"/>
                </a:solidFill>
                <a:latin typeface="Quattrocento Sans"/>
                <a:ea typeface="Quattrocento Sans"/>
                <a:cs typeface="Quattrocento Sans"/>
                <a:sym typeface="Quattrocento Sans"/>
              </a:defRPr>
            </a:lvl1pPr>
            <a:lvl2pPr marL="914400" lvl="1" indent="-342900" algn="l">
              <a:lnSpc>
                <a:spcPct val="110000"/>
              </a:lnSpc>
              <a:spcBef>
                <a:spcPts val="600"/>
              </a:spcBef>
              <a:spcAft>
                <a:spcPts val="0"/>
              </a:spcAft>
              <a:buClr>
                <a:schemeClr val="dk1"/>
              </a:buClr>
              <a:buSzPts val="1800"/>
              <a:buChar char="•"/>
              <a:defRPr/>
            </a:lvl2pPr>
            <a:lvl3pPr marL="1371600" lvl="2" indent="-342900" algn="l">
              <a:lnSpc>
                <a:spcPct val="110000"/>
              </a:lnSpc>
              <a:spcBef>
                <a:spcPts val="600"/>
              </a:spcBef>
              <a:spcAft>
                <a:spcPts val="0"/>
              </a:spcAft>
              <a:buClr>
                <a:schemeClr val="dk1"/>
              </a:buClr>
              <a:buSzPts val="1800"/>
              <a:buChar char="•"/>
              <a:defRPr/>
            </a:lvl3pPr>
            <a:lvl4pPr marL="1828800" lvl="3" indent="-342900" algn="l">
              <a:lnSpc>
                <a:spcPct val="110000"/>
              </a:lnSpc>
              <a:spcBef>
                <a:spcPts val="600"/>
              </a:spcBef>
              <a:spcAft>
                <a:spcPts val="0"/>
              </a:spcAft>
              <a:buClr>
                <a:schemeClr val="dk1"/>
              </a:buClr>
              <a:buSzPts val="1800"/>
              <a:buChar char="•"/>
              <a:defRPr/>
            </a:lvl4pPr>
            <a:lvl5pPr marL="2286000" lvl="4" indent="-342900" algn="l">
              <a:lnSpc>
                <a:spcPct val="110000"/>
              </a:lnSpc>
              <a:spcBef>
                <a:spcPts val="600"/>
              </a:spcBef>
              <a:spcAft>
                <a:spcPts val="0"/>
              </a:spcAft>
              <a:buClr>
                <a:schemeClr val="dk1"/>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41" name="Google Shape;341;p50"/>
          <p:cNvSpPr txBox="1">
            <a:spLocks noGrp="1"/>
          </p:cNvSpPr>
          <p:nvPr>
            <p:ph type="body" idx="2"/>
          </p:nvPr>
        </p:nvSpPr>
        <p:spPr>
          <a:xfrm>
            <a:off x="0" y="1243014"/>
            <a:ext cx="8754894" cy="904286"/>
          </a:xfrm>
          <a:prstGeom prst="rect">
            <a:avLst/>
          </a:prstGeom>
          <a:noFill/>
          <a:ln>
            <a:noFill/>
          </a:ln>
        </p:spPr>
        <p:txBody>
          <a:bodyPr spcFirstLastPara="1" wrap="square" lIns="393175" tIns="45700" rIns="91425" bIns="91425" anchor="t" anchorCtr="0">
            <a:noAutofit/>
          </a:bodyPr>
          <a:lstStyle>
            <a:lvl1pPr marL="457200" lvl="0" indent="-228600" algn="l">
              <a:lnSpc>
                <a:spcPct val="110000"/>
              </a:lnSpc>
              <a:spcBef>
                <a:spcPts val="1000"/>
              </a:spcBef>
              <a:spcAft>
                <a:spcPts val="0"/>
              </a:spcAft>
              <a:buClr>
                <a:schemeClr val="dk1"/>
              </a:buClr>
              <a:buSzPts val="2800"/>
              <a:buNone/>
              <a:defRPr>
                <a:solidFill>
                  <a:schemeClr val="dk1"/>
                </a:solidFill>
                <a:latin typeface="Quattrocento Sans"/>
                <a:ea typeface="Quattrocento Sans"/>
                <a:cs typeface="Quattrocento Sans"/>
                <a:sym typeface="Quattrocento Sans"/>
              </a:defRPr>
            </a:lvl1pPr>
            <a:lvl2pPr marL="914400" lvl="1" indent="-228600" algn="l">
              <a:lnSpc>
                <a:spcPct val="110000"/>
              </a:lnSpc>
              <a:spcBef>
                <a:spcPts val="600"/>
              </a:spcBef>
              <a:spcAft>
                <a:spcPts val="0"/>
              </a:spcAft>
              <a:buClr>
                <a:schemeClr val="dk1"/>
              </a:buClr>
              <a:buSzPts val="2400"/>
              <a:buNone/>
              <a:defRPr/>
            </a:lvl2pPr>
            <a:lvl3pPr marL="1371600" lvl="2" indent="-342900" algn="l">
              <a:lnSpc>
                <a:spcPct val="110000"/>
              </a:lnSpc>
              <a:spcBef>
                <a:spcPts val="600"/>
              </a:spcBef>
              <a:spcAft>
                <a:spcPts val="0"/>
              </a:spcAft>
              <a:buClr>
                <a:schemeClr val="dk1"/>
              </a:buClr>
              <a:buSzPts val="1800"/>
              <a:buChar char="•"/>
              <a:defRPr/>
            </a:lvl3pPr>
            <a:lvl4pPr marL="1828800" lvl="3" indent="-342900" algn="l">
              <a:lnSpc>
                <a:spcPct val="110000"/>
              </a:lnSpc>
              <a:spcBef>
                <a:spcPts val="600"/>
              </a:spcBef>
              <a:spcAft>
                <a:spcPts val="0"/>
              </a:spcAft>
              <a:buClr>
                <a:schemeClr val="dk1"/>
              </a:buClr>
              <a:buSzPts val="1800"/>
              <a:buChar char="•"/>
              <a:defRPr/>
            </a:lvl4pPr>
            <a:lvl5pPr marL="2286000" lvl="4" indent="-342900" algn="l">
              <a:lnSpc>
                <a:spcPct val="110000"/>
              </a:lnSpc>
              <a:spcBef>
                <a:spcPts val="600"/>
              </a:spcBef>
              <a:spcAft>
                <a:spcPts val="0"/>
              </a:spcAft>
              <a:buClr>
                <a:schemeClr val="dk1"/>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42" name="Google Shape;342;p50"/>
          <p:cNvSpPr/>
          <p:nvPr/>
        </p:nvSpPr>
        <p:spPr>
          <a:xfrm>
            <a:off x="8842443" y="0"/>
            <a:ext cx="3349557" cy="68580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Quattrocento Sans"/>
              <a:ea typeface="Quattrocento Sans"/>
              <a:cs typeface="Quattrocento Sans"/>
              <a:sym typeface="Quattrocento Sans"/>
            </a:endParaRPr>
          </a:p>
        </p:txBody>
      </p:sp>
      <p:sp>
        <p:nvSpPr>
          <p:cNvPr id="343" name="Google Shape;343;p50"/>
          <p:cNvSpPr/>
          <p:nvPr/>
        </p:nvSpPr>
        <p:spPr>
          <a:xfrm>
            <a:off x="9427419" y="817834"/>
            <a:ext cx="2384533" cy="2369756"/>
          </a:xfrm>
          <a:custGeom>
            <a:avLst/>
            <a:gdLst/>
            <a:ahLst/>
            <a:cxnLst/>
            <a:rect l="l" t="t" r="r" b="b"/>
            <a:pathLst>
              <a:path w="258" h="258" extrusionOk="0">
                <a:moveTo>
                  <a:pt x="129" y="220"/>
                </a:moveTo>
                <a:cubicBezTo>
                  <a:pt x="79" y="220"/>
                  <a:pt x="38" y="180"/>
                  <a:pt x="38" y="129"/>
                </a:cubicBezTo>
                <a:cubicBezTo>
                  <a:pt x="38" y="79"/>
                  <a:pt x="79" y="38"/>
                  <a:pt x="129" y="38"/>
                </a:cubicBezTo>
                <a:cubicBezTo>
                  <a:pt x="180" y="38"/>
                  <a:pt x="221" y="79"/>
                  <a:pt x="221" y="129"/>
                </a:cubicBezTo>
                <a:cubicBezTo>
                  <a:pt x="221" y="180"/>
                  <a:pt x="180" y="220"/>
                  <a:pt x="129" y="220"/>
                </a:cubicBezTo>
                <a:moveTo>
                  <a:pt x="129" y="0"/>
                </a:moveTo>
                <a:cubicBezTo>
                  <a:pt x="58" y="0"/>
                  <a:pt x="0" y="58"/>
                  <a:pt x="0" y="129"/>
                </a:cubicBezTo>
                <a:cubicBezTo>
                  <a:pt x="0" y="200"/>
                  <a:pt x="58" y="258"/>
                  <a:pt x="129" y="258"/>
                </a:cubicBezTo>
                <a:cubicBezTo>
                  <a:pt x="201" y="258"/>
                  <a:pt x="258" y="200"/>
                  <a:pt x="258" y="129"/>
                </a:cubicBezTo>
                <a:cubicBezTo>
                  <a:pt x="258" y="58"/>
                  <a:pt x="201" y="0"/>
                  <a:pt x="129" y="0"/>
                </a:cubicBezTo>
              </a:path>
            </a:pathLst>
          </a:custGeom>
          <a:solidFill>
            <a:srgbClr val="9272B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44" name="Google Shape;344;p50"/>
          <p:cNvSpPr/>
          <p:nvPr/>
        </p:nvSpPr>
        <p:spPr>
          <a:xfrm>
            <a:off x="9782144" y="1167635"/>
            <a:ext cx="1684938" cy="1670163"/>
          </a:xfrm>
          <a:prstGeom prst="ellipse">
            <a:avLst/>
          </a:prstGeom>
          <a:solidFill>
            <a:srgbClr val="DACFE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45" name="Google Shape;345;p50"/>
          <p:cNvSpPr/>
          <p:nvPr/>
        </p:nvSpPr>
        <p:spPr>
          <a:xfrm>
            <a:off x="10092524" y="1458311"/>
            <a:ext cx="1064171" cy="1349923"/>
          </a:xfrm>
          <a:custGeom>
            <a:avLst/>
            <a:gdLst/>
            <a:ahLst/>
            <a:cxnLst/>
            <a:rect l="l" t="t" r="r" b="b"/>
            <a:pathLst>
              <a:path w="115" h="147" extrusionOk="0">
                <a:moveTo>
                  <a:pt x="115" y="58"/>
                </a:moveTo>
                <a:cubicBezTo>
                  <a:pt x="115" y="26"/>
                  <a:pt x="89" y="0"/>
                  <a:pt x="57" y="0"/>
                </a:cubicBezTo>
                <a:cubicBezTo>
                  <a:pt x="25" y="0"/>
                  <a:pt x="0" y="26"/>
                  <a:pt x="0" y="58"/>
                </a:cubicBezTo>
                <a:cubicBezTo>
                  <a:pt x="0" y="74"/>
                  <a:pt x="6" y="89"/>
                  <a:pt x="17" y="99"/>
                </a:cubicBezTo>
                <a:cubicBezTo>
                  <a:pt x="34" y="117"/>
                  <a:pt x="35" y="136"/>
                  <a:pt x="35" y="136"/>
                </a:cubicBezTo>
                <a:cubicBezTo>
                  <a:pt x="56" y="145"/>
                  <a:pt x="56" y="145"/>
                  <a:pt x="56" y="145"/>
                </a:cubicBezTo>
                <a:cubicBezTo>
                  <a:pt x="56" y="147"/>
                  <a:pt x="56" y="147"/>
                  <a:pt x="56" y="147"/>
                </a:cubicBezTo>
                <a:cubicBezTo>
                  <a:pt x="57" y="146"/>
                  <a:pt x="57" y="146"/>
                  <a:pt x="57" y="146"/>
                </a:cubicBezTo>
                <a:cubicBezTo>
                  <a:pt x="58" y="147"/>
                  <a:pt x="58" y="147"/>
                  <a:pt x="58" y="147"/>
                </a:cubicBezTo>
                <a:cubicBezTo>
                  <a:pt x="59" y="145"/>
                  <a:pt x="59" y="145"/>
                  <a:pt x="59" y="145"/>
                </a:cubicBezTo>
                <a:cubicBezTo>
                  <a:pt x="80" y="136"/>
                  <a:pt x="80" y="136"/>
                  <a:pt x="80" y="136"/>
                </a:cubicBezTo>
                <a:cubicBezTo>
                  <a:pt x="80" y="136"/>
                  <a:pt x="80" y="117"/>
                  <a:pt x="97" y="100"/>
                </a:cubicBezTo>
                <a:cubicBezTo>
                  <a:pt x="108" y="89"/>
                  <a:pt x="115" y="75"/>
                  <a:pt x="115" y="58"/>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46" name="Google Shape;346;p50"/>
          <p:cNvSpPr/>
          <p:nvPr/>
        </p:nvSpPr>
        <p:spPr>
          <a:xfrm>
            <a:off x="10619686" y="2773746"/>
            <a:ext cx="9854" cy="3808359"/>
          </a:xfrm>
          <a:prstGeom prst="rect">
            <a:avLst/>
          </a:prstGeom>
          <a:solidFill>
            <a:srgbClr val="220C3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47" name="Google Shape;347;p50"/>
          <p:cNvSpPr/>
          <p:nvPr/>
        </p:nvSpPr>
        <p:spPr>
          <a:xfrm>
            <a:off x="10787193" y="1773621"/>
            <a:ext cx="147803" cy="458186"/>
          </a:xfrm>
          <a:prstGeom prst="rect">
            <a:avLst/>
          </a:prstGeom>
          <a:solidFill>
            <a:srgbClr val="A579D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48" name="Google Shape;348;p50"/>
          <p:cNvSpPr/>
          <p:nvPr/>
        </p:nvSpPr>
        <p:spPr>
          <a:xfrm>
            <a:off x="10619686" y="2054446"/>
            <a:ext cx="137949" cy="177361"/>
          </a:xfrm>
          <a:prstGeom prst="rect">
            <a:avLst/>
          </a:prstGeom>
          <a:solidFill>
            <a:srgbClr val="401467"/>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49" name="Google Shape;349;p50"/>
          <p:cNvSpPr/>
          <p:nvPr/>
        </p:nvSpPr>
        <p:spPr>
          <a:xfrm>
            <a:off x="10442325" y="2103711"/>
            <a:ext cx="137949" cy="128095"/>
          </a:xfrm>
          <a:prstGeom prst="rect">
            <a:avLst/>
          </a:prstGeom>
          <a:solidFill>
            <a:srgbClr val="A579D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50" name="Google Shape;350;p50"/>
          <p:cNvSpPr/>
          <p:nvPr/>
        </p:nvSpPr>
        <p:spPr>
          <a:xfrm>
            <a:off x="10269888" y="2148050"/>
            <a:ext cx="147803" cy="83757"/>
          </a:xfrm>
          <a:prstGeom prst="rect">
            <a:avLst/>
          </a:prstGeom>
          <a:solidFill>
            <a:srgbClr val="401467"/>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51" name="Google Shape;351;p50"/>
          <p:cNvSpPr/>
          <p:nvPr/>
        </p:nvSpPr>
        <p:spPr>
          <a:xfrm>
            <a:off x="10220619" y="5104087"/>
            <a:ext cx="1009979" cy="1147928"/>
          </a:xfrm>
          <a:custGeom>
            <a:avLst/>
            <a:gdLst/>
            <a:ahLst/>
            <a:cxnLst/>
            <a:rect l="l" t="t" r="r" b="b"/>
            <a:pathLst>
              <a:path w="109" h="125" extrusionOk="0">
                <a:moveTo>
                  <a:pt x="2" y="39"/>
                </a:moveTo>
                <a:cubicBezTo>
                  <a:pt x="0" y="42"/>
                  <a:pt x="1" y="46"/>
                  <a:pt x="4" y="49"/>
                </a:cubicBezTo>
                <a:cubicBezTo>
                  <a:pt x="21" y="68"/>
                  <a:pt x="21" y="68"/>
                  <a:pt x="21" y="68"/>
                </a:cubicBezTo>
                <a:cubicBezTo>
                  <a:pt x="13" y="60"/>
                  <a:pt x="13" y="60"/>
                  <a:pt x="13" y="60"/>
                </a:cubicBezTo>
                <a:cubicBezTo>
                  <a:pt x="10" y="58"/>
                  <a:pt x="8" y="58"/>
                  <a:pt x="6" y="61"/>
                </a:cubicBezTo>
                <a:cubicBezTo>
                  <a:pt x="5" y="64"/>
                  <a:pt x="7" y="69"/>
                  <a:pt x="10" y="71"/>
                </a:cubicBezTo>
                <a:cubicBezTo>
                  <a:pt x="25" y="83"/>
                  <a:pt x="25" y="83"/>
                  <a:pt x="25" y="83"/>
                </a:cubicBezTo>
                <a:cubicBezTo>
                  <a:pt x="44" y="100"/>
                  <a:pt x="66" y="105"/>
                  <a:pt x="78" y="121"/>
                </a:cubicBezTo>
                <a:cubicBezTo>
                  <a:pt x="81" y="125"/>
                  <a:pt x="81" y="125"/>
                  <a:pt x="81" y="125"/>
                </a:cubicBezTo>
                <a:cubicBezTo>
                  <a:pt x="109" y="106"/>
                  <a:pt x="109" y="106"/>
                  <a:pt x="109" y="106"/>
                </a:cubicBezTo>
                <a:cubicBezTo>
                  <a:pt x="94" y="64"/>
                  <a:pt x="89" y="50"/>
                  <a:pt x="88" y="46"/>
                </a:cubicBezTo>
                <a:cubicBezTo>
                  <a:pt x="86" y="42"/>
                  <a:pt x="80" y="35"/>
                  <a:pt x="77" y="32"/>
                </a:cubicBezTo>
                <a:cubicBezTo>
                  <a:pt x="51" y="9"/>
                  <a:pt x="51" y="9"/>
                  <a:pt x="51" y="9"/>
                </a:cubicBezTo>
                <a:cubicBezTo>
                  <a:pt x="50" y="8"/>
                  <a:pt x="49" y="8"/>
                  <a:pt x="48" y="9"/>
                </a:cubicBezTo>
                <a:cubicBezTo>
                  <a:pt x="45" y="15"/>
                  <a:pt x="47" y="20"/>
                  <a:pt x="51" y="26"/>
                </a:cubicBezTo>
                <a:cubicBezTo>
                  <a:pt x="56" y="33"/>
                  <a:pt x="61" y="32"/>
                  <a:pt x="61" y="32"/>
                </a:cubicBezTo>
                <a:cubicBezTo>
                  <a:pt x="67" y="41"/>
                  <a:pt x="70" y="51"/>
                  <a:pt x="66" y="56"/>
                </a:cubicBezTo>
                <a:cubicBezTo>
                  <a:pt x="55" y="66"/>
                  <a:pt x="40" y="43"/>
                  <a:pt x="40" y="43"/>
                </a:cubicBezTo>
                <a:cubicBezTo>
                  <a:pt x="28" y="25"/>
                  <a:pt x="28" y="25"/>
                  <a:pt x="28" y="25"/>
                </a:cubicBezTo>
                <a:cubicBezTo>
                  <a:pt x="26" y="21"/>
                  <a:pt x="34" y="14"/>
                  <a:pt x="34" y="14"/>
                </a:cubicBezTo>
                <a:cubicBezTo>
                  <a:pt x="38" y="11"/>
                  <a:pt x="41" y="9"/>
                  <a:pt x="39" y="3"/>
                </a:cubicBezTo>
                <a:cubicBezTo>
                  <a:pt x="38" y="1"/>
                  <a:pt x="36" y="0"/>
                  <a:pt x="34" y="1"/>
                </a:cubicBezTo>
                <a:cubicBezTo>
                  <a:pt x="18" y="14"/>
                  <a:pt x="18" y="14"/>
                  <a:pt x="18" y="14"/>
                </a:cubicBezTo>
                <a:cubicBezTo>
                  <a:pt x="14" y="17"/>
                  <a:pt x="14" y="23"/>
                  <a:pt x="17" y="29"/>
                </a:cubicBezTo>
                <a:cubicBezTo>
                  <a:pt x="31" y="52"/>
                  <a:pt x="31" y="52"/>
                  <a:pt x="31" y="52"/>
                </a:cubicBezTo>
                <a:cubicBezTo>
                  <a:pt x="18" y="32"/>
                  <a:pt x="18" y="32"/>
                  <a:pt x="18" y="32"/>
                </a:cubicBezTo>
                <a:cubicBezTo>
                  <a:pt x="16" y="28"/>
                  <a:pt x="12" y="27"/>
                  <a:pt x="10" y="30"/>
                </a:cubicBezTo>
                <a:cubicBezTo>
                  <a:pt x="8" y="32"/>
                  <a:pt x="8" y="35"/>
                  <a:pt x="11" y="38"/>
                </a:cubicBezTo>
                <a:cubicBezTo>
                  <a:pt x="25" y="59"/>
                  <a:pt x="25" y="59"/>
                  <a:pt x="25" y="59"/>
                </a:cubicBezTo>
                <a:cubicBezTo>
                  <a:pt x="10" y="40"/>
                  <a:pt x="10" y="40"/>
                  <a:pt x="10" y="40"/>
                </a:cubicBezTo>
                <a:cubicBezTo>
                  <a:pt x="7" y="37"/>
                  <a:pt x="4" y="37"/>
                  <a:pt x="2" y="39"/>
                </a:cubicBezTo>
              </a:path>
            </a:pathLst>
          </a:custGeom>
          <a:solidFill>
            <a:srgbClr val="F6CAA7"/>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52" name="Google Shape;352;p50"/>
          <p:cNvSpPr/>
          <p:nvPr/>
        </p:nvSpPr>
        <p:spPr>
          <a:xfrm>
            <a:off x="10944849" y="6168258"/>
            <a:ext cx="709447" cy="655257"/>
          </a:xfrm>
          <a:custGeom>
            <a:avLst/>
            <a:gdLst/>
            <a:ahLst/>
            <a:cxnLst/>
            <a:rect l="l" t="t" r="r" b="b"/>
            <a:pathLst>
              <a:path w="144" h="133" extrusionOk="0">
                <a:moveTo>
                  <a:pt x="24" y="133"/>
                </a:moveTo>
                <a:lnTo>
                  <a:pt x="144" y="133"/>
                </a:lnTo>
                <a:lnTo>
                  <a:pt x="76" y="0"/>
                </a:lnTo>
                <a:lnTo>
                  <a:pt x="0" y="54"/>
                </a:lnTo>
                <a:lnTo>
                  <a:pt x="24" y="133"/>
                </a:lnTo>
                <a:close/>
              </a:path>
            </a:pathLst>
          </a:custGeom>
          <a:solidFill>
            <a:srgbClr val="3963A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53" name="Google Shape;353;p50"/>
          <p:cNvSpPr/>
          <p:nvPr/>
        </p:nvSpPr>
        <p:spPr>
          <a:xfrm>
            <a:off x="10895581" y="6050016"/>
            <a:ext cx="413844" cy="374432"/>
          </a:xfrm>
          <a:custGeom>
            <a:avLst/>
            <a:gdLst/>
            <a:ahLst/>
            <a:cxnLst/>
            <a:rect l="l" t="t" r="r" b="b"/>
            <a:pathLst>
              <a:path w="84" h="76" extrusionOk="0">
                <a:moveTo>
                  <a:pt x="0" y="50"/>
                </a:moveTo>
                <a:lnTo>
                  <a:pt x="13" y="76"/>
                </a:lnTo>
                <a:lnTo>
                  <a:pt x="84" y="26"/>
                </a:lnTo>
                <a:lnTo>
                  <a:pt x="71" y="0"/>
                </a:lnTo>
                <a:lnTo>
                  <a:pt x="0" y="50"/>
                </a:lnTo>
                <a:close/>
              </a:path>
            </a:pathLst>
          </a:custGeom>
          <a:solidFill>
            <a:srgbClr val="D2D2D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54" name="Google Shape;354;p50"/>
          <p:cNvSpPr/>
          <p:nvPr/>
        </p:nvSpPr>
        <p:spPr>
          <a:xfrm>
            <a:off x="10462029" y="5104087"/>
            <a:ext cx="83757" cy="73903"/>
          </a:xfrm>
          <a:custGeom>
            <a:avLst/>
            <a:gdLst/>
            <a:ahLst/>
            <a:cxnLst/>
            <a:rect l="l" t="t" r="r" b="b"/>
            <a:pathLst>
              <a:path w="9" h="8" extrusionOk="0">
                <a:moveTo>
                  <a:pt x="9" y="1"/>
                </a:moveTo>
                <a:cubicBezTo>
                  <a:pt x="2" y="8"/>
                  <a:pt x="2" y="8"/>
                  <a:pt x="2" y="8"/>
                </a:cubicBezTo>
                <a:cubicBezTo>
                  <a:pt x="1" y="8"/>
                  <a:pt x="0" y="8"/>
                  <a:pt x="0" y="7"/>
                </a:cubicBezTo>
                <a:cubicBezTo>
                  <a:pt x="9" y="0"/>
                  <a:pt x="9" y="0"/>
                  <a:pt x="9" y="0"/>
                </a:cubicBezTo>
                <a:lnTo>
                  <a:pt x="9" y="1"/>
                </a:lnTo>
                <a:close/>
              </a:path>
            </a:pathLst>
          </a:custGeom>
          <a:solidFill>
            <a:srgbClr val="CBE247"/>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55" name="Google Shape;355;p50"/>
          <p:cNvSpPr/>
          <p:nvPr/>
        </p:nvSpPr>
        <p:spPr>
          <a:xfrm>
            <a:off x="10673878" y="5168136"/>
            <a:ext cx="103464" cy="103464"/>
          </a:xfrm>
          <a:custGeom>
            <a:avLst/>
            <a:gdLst/>
            <a:ahLst/>
            <a:cxnLst/>
            <a:rect l="l" t="t" r="r" b="b"/>
            <a:pathLst>
              <a:path w="11" h="11" extrusionOk="0">
                <a:moveTo>
                  <a:pt x="1" y="1"/>
                </a:moveTo>
                <a:cubicBezTo>
                  <a:pt x="8" y="10"/>
                  <a:pt x="8" y="10"/>
                  <a:pt x="8" y="10"/>
                </a:cubicBezTo>
                <a:cubicBezTo>
                  <a:pt x="9" y="11"/>
                  <a:pt x="10" y="10"/>
                  <a:pt x="11" y="9"/>
                </a:cubicBezTo>
                <a:cubicBezTo>
                  <a:pt x="1" y="0"/>
                  <a:pt x="1" y="0"/>
                  <a:pt x="1" y="0"/>
                </a:cubicBezTo>
                <a:cubicBezTo>
                  <a:pt x="0" y="1"/>
                  <a:pt x="0" y="1"/>
                  <a:pt x="1" y="1"/>
                </a:cubicBezTo>
                <a:close/>
              </a:path>
            </a:pathLst>
          </a:custGeom>
          <a:solidFill>
            <a:srgbClr val="CBE247"/>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56" name="Google Shape;356;p50"/>
          <p:cNvSpPr/>
          <p:nvPr/>
        </p:nvSpPr>
        <p:spPr>
          <a:xfrm>
            <a:off x="10895581" y="5966266"/>
            <a:ext cx="335017" cy="266044"/>
          </a:xfrm>
          <a:custGeom>
            <a:avLst/>
            <a:gdLst/>
            <a:ahLst/>
            <a:cxnLst/>
            <a:rect l="l" t="t" r="r" b="b"/>
            <a:pathLst>
              <a:path w="68" h="54" extrusionOk="0">
                <a:moveTo>
                  <a:pt x="68" y="15"/>
                </a:moveTo>
                <a:lnTo>
                  <a:pt x="10" y="54"/>
                </a:lnTo>
                <a:lnTo>
                  <a:pt x="0" y="43"/>
                </a:lnTo>
                <a:lnTo>
                  <a:pt x="62" y="0"/>
                </a:lnTo>
                <a:lnTo>
                  <a:pt x="68" y="15"/>
                </a:lnTo>
                <a:close/>
              </a:path>
            </a:pathLst>
          </a:custGeom>
          <a:solidFill>
            <a:srgbClr val="4F312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57" name="Google Shape;357;p50"/>
          <p:cNvSpPr/>
          <p:nvPr/>
        </p:nvSpPr>
        <p:spPr>
          <a:xfrm>
            <a:off x="10915288" y="6079577"/>
            <a:ext cx="137949" cy="152730"/>
          </a:xfrm>
          <a:custGeom>
            <a:avLst/>
            <a:gdLst/>
            <a:ahLst/>
            <a:cxnLst/>
            <a:rect l="l" t="t" r="r" b="b"/>
            <a:pathLst>
              <a:path w="15" h="17" extrusionOk="0">
                <a:moveTo>
                  <a:pt x="13" y="5"/>
                </a:moveTo>
                <a:cubicBezTo>
                  <a:pt x="15" y="9"/>
                  <a:pt x="14" y="13"/>
                  <a:pt x="11" y="15"/>
                </a:cubicBezTo>
                <a:cubicBezTo>
                  <a:pt x="8" y="17"/>
                  <a:pt x="4" y="15"/>
                  <a:pt x="2" y="11"/>
                </a:cubicBezTo>
                <a:cubicBezTo>
                  <a:pt x="0" y="8"/>
                  <a:pt x="1" y="4"/>
                  <a:pt x="4" y="2"/>
                </a:cubicBezTo>
                <a:cubicBezTo>
                  <a:pt x="7" y="0"/>
                  <a:pt x="11" y="2"/>
                  <a:pt x="13" y="5"/>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58" name="Google Shape;358;p50"/>
          <p:cNvSpPr/>
          <p:nvPr/>
        </p:nvSpPr>
        <p:spPr>
          <a:xfrm>
            <a:off x="10925142" y="6089431"/>
            <a:ext cx="118242" cy="133022"/>
          </a:xfrm>
          <a:custGeom>
            <a:avLst/>
            <a:gdLst/>
            <a:ahLst/>
            <a:cxnLst/>
            <a:rect l="l" t="t" r="r" b="b"/>
            <a:pathLst>
              <a:path w="13" h="15" extrusionOk="0">
                <a:moveTo>
                  <a:pt x="12" y="4"/>
                </a:moveTo>
                <a:cubicBezTo>
                  <a:pt x="11" y="5"/>
                  <a:pt x="11" y="5"/>
                  <a:pt x="11" y="5"/>
                </a:cubicBezTo>
                <a:cubicBezTo>
                  <a:pt x="12" y="6"/>
                  <a:pt x="13" y="7"/>
                  <a:pt x="13" y="9"/>
                </a:cubicBezTo>
                <a:cubicBezTo>
                  <a:pt x="13" y="11"/>
                  <a:pt x="12" y="13"/>
                  <a:pt x="10" y="14"/>
                </a:cubicBezTo>
                <a:cubicBezTo>
                  <a:pt x="9" y="14"/>
                  <a:pt x="8" y="14"/>
                  <a:pt x="8" y="14"/>
                </a:cubicBezTo>
                <a:cubicBezTo>
                  <a:pt x="5" y="14"/>
                  <a:pt x="3" y="13"/>
                  <a:pt x="1" y="10"/>
                </a:cubicBezTo>
                <a:cubicBezTo>
                  <a:pt x="1" y="9"/>
                  <a:pt x="0" y="8"/>
                  <a:pt x="0" y="6"/>
                </a:cubicBezTo>
                <a:cubicBezTo>
                  <a:pt x="0" y="4"/>
                  <a:pt x="1" y="2"/>
                  <a:pt x="3" y="1"/>
                </a:cubicBezTo>
                <a:cubicBezTo>
                  <a:pt x="4" y="1"/>
                  <a:pt x="5" y="1"/>
                  <a:pt x="5" y="1"/>
                </a:cubicBezTo>
                <a:cubicBezTo>
                  <a:pt x="8" y="1"/>
                  <a:pt x="10" y="2"/>
                  <a:pt x="11" y="5"/>
                </a:cubicBezTo>
                <a:cubicBezTo>
                  <a:pt x="12" y="4"/>
                  <a:pt x="12" y="4"/>
                  <a:pt x="12" y="4"/>
                </a:cubicBezTo>
                <a:cubicBezTo>
                  <a:pt x="12" y="4"/>
                  <a:pt x="12" y="4"/>
                  <a:pt x="12" y="4"/>
                </a:cubicBezTo>
                <a:cubicBezTo>
                  <a:pt x="11" y="2"/>
                  <a:pt x="8" y="0"/>
                  <a:pt x="5" y="0"/>
                </a:cubicBezTo>
                <a:cubicBezTo>
                  <a:pt x="4" y="0"/>
                  <a:pt x="3" y="0"/>
                  <a:pt x="3" y="1"/>
                </a:cubicBezTo>
                <a:cubicBezTo>
                  <a:pt x="1" y="2"/>
                  <a:pt x="0" y="4"/>
                  <a:pt x="0" y="6"/>
                </a:cubicBezTo>
                <a:cubicBezTo>
                  <a:pt x="0" y="8"/>
                  <a:pt x="0" y="9"/>
                  <a:pt x="1" y="11"/>
                </a:cubicBezTo>
                <a:cubicBezTo>
                  <a:pt x="2" y="13"/>
                  <a:pt x="5" y="15"/>
                  <a:pt x="8" y="15"/>
                </a:cubicBezTo>
                <a:cubicBezTo>
                  <a:pt x="8" y="15"/>
                  <a:pt x="9" y="15"/>
                  <a:pt x="10" y="14"/>
                </a:cubicBezTo>
                <a:cubicBezTo>
                  <a:pt x="12" y="13"/>
                  <a:pt x="13" y="11"/>
                  <a:pt x="13" y="9"/>
                </a:cubicBezTo>
                <a:cubicBezTo>
                  <a:pt x="13" y="7"/>
                  <a:pt x="13" y="6"/>
                  <a:pt x="12" y="4"/>
                </a:cubicBezTo>
                <a:close/>
              </a:path>
            </a:pathLst>
          </a:custGeom>
          <a:solidFill>
            <a:srgbClr val="DB9D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59" name="Google Shape;359;p50"/>
          <p:cNvSpPr/>
          <p:nvPr/>
        </p:nvSpPr>
        <p:spPr>
          <a:xfrm>
            <a:off x="10979334" y="6153480"/>
            <a:ext cx="19707" cy="54195"/>
          </a:xfrm>
          <a:custGeom>
            <a:avLst/>
            <a:gdLst/>
            <a:ahLst/>
            <a:cxnLst/>
            <a:rect l="l" t="t" r="r" b="b"/>
            <a:pathLst>
              <a:path w="4" h="11" extrusionOk="0">
                <a:moveTo>
                  <a:pt x="4" y="11"/>
                </a:moveTo>
                <a:lnTo>
                  <a:pt x="0" y="0"/>
                </a:lnTo>
                <a:lnTo>
                  <a:pt x="2" y="0"/>
                </a:lnTo>
                <a:lnTo>
                  <a:pt x="4" y="11"/>
                </a:lnTo>
                <a:close/>
              </a:path>
            </a:pathLst>
          </a:custGeom>
          <a:solidFill>
            <a:srgbClr val="A8896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60" name="Google Shape;360;p50"/>
          <p:cNvSpPr/>
          <p:nvPr/>
        </p:nvSpPr>
        <p:spPr>
          <a:xfrm>
            <a:off x="10979334" y="6143627"/>
            <a:ext cx="34488" cy="14781"/>
          </a:xfrm>
          <a:custGeom>
            <a:avLst/>
            <a:gdLst/>
            <a:ahLst/>
            <a:cxnLst/>
            <a:rect l="l" t="t" r="r" b="b"/>
            <a:pathLst>
              <a:path w="7" h="3" extrusionOk="0">
                <a:moveTo>
                  <a:pt x="7" y="0"/>
                </a:moveTo>
                <a:lnTo>
                  <a:pt x="2" y="3"/>
                </a:lnTo>
                <a:lnTo>
                  <a:pt x="0" y="2"/>
                </a:lnTo>
                <a:lnTo>
                  <a:pt x="7" y="0"/>
                </a:lnTo>
                <a:close/>
              </a:path>
            </a:pathLst>
          </a:custGeom>
          <a:solidFill>
            <a:srgbClr val="A8896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61" name="Google Shape;361;p50"/>
          <p:cNvSpPr/>
          <p:nvPr/>
        </p:nvSpPr>
        <p:spPr>
          <a:xfrm>
            <a:off x="10969481" y="6094358"/>
            <a:ext cx="19707" cy="59119"/>
          </a:xfrm>
          <a:custGeom>
            <a:avLst/>
            <a:gdLst/>
            <a:ahLst/>
            <a:cxnLst/>
            <a:rect l="l" t="t" r="r" b="b"/>
            <a:pathLst>
              <a:path w="4" h="12" extrusionOk="0">
                <a:moveTo>
                  <a:pt x="0" y="0"/>
                </a:moveTo>
                <a:lnTo>
                  <a:pt x="4" y="12"/>
                </a:lnTo>
                <a:lnTo>
                  <a:pt x="2" y="12"/>
                </a:lnTo>
                <a:lnTo>
                  <a:pt x="0" y="0"/>
                </a:lnTo>
                <a:close/>
              </a:path>
            </a:pathLst>
          </a:custGeom>
          <a:solidFill>
            <a:srgbClr val="A8896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62" name="Google Shape;362;p50"/>
          <p:cNvSpPr/>
          <p:nvPr/>
        </p:nvSpPr>
        <p:spPr>
          <a:xfrm>
            <a:off x="10949773" y="6104212"/>
            <a:ext cx="9854" cy="9854"/>
          </a:xfrm>
          <a:prstGeom prst="rect">
            <a:avLst/>
          </a:pr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63" name="Google Shape;363;p50"/>
          <p:cNvSpPr/>
          <p:nvPr/>
        </p:nvSpPr>
        <p:spPr>
          <a:xfrm>
            <a:off x="10934996" y="6123919"/>
            <a:ext cx="14781" cy="9854"/>
          </a:xfrm>
          <a:custGeom>
            <a:avLst/>
            <a:gdLst/>
            <a:ahLst/>
            <a:cxnLst/>
            <a:rect l="l" t="t" r="r" b="b"/>
            <a:pathLst>
              <a:path w="3" h="2" extrusionOk="0">
                <a:moveTo>
                  <a:pt x="3" y="2"/>
                </a:moveTo>
                <a:lnTo>
                  <a:pt x="2" y="2"/>
                </a:lnTo>
                <a:lnTo>
                  <a:pt x="0" y="0"/>
                </a:lnTo>
                <a:lnTo>
                  <a:pt x="2" y="0"/>
                </a:lnTo>
                <a:lnTo>
                  <a:pt x="3" y="2"/>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64" name="Google Shape;364;p50"/>
          <p:cNvSpPr/>
          <p:nvPr/>
        </p:nvSpPr>
        <p:spPr>
          <a:xfrm>
            <a:off x="10934996" y="6153480"/>
            <a:ext cx="9854" cy="0"/>
          </a:xfrm>
          <a:custGeom>
            <a:avLst/>
            <a:gdLst/>
            <a:ahLst/>
            <a:cxnLst/>
            <a:rect l="l" t="t" r="r" b="b"/>
            <a:pathLst>
              <a:path w="2" h="120000" extrusionOk="0">
                <a:moveTo>
                  <a:pt x="2" y="0"/>
                </a:moveTo>
                <a:lnTo>
                  <a:pt x="2" y="0"/>
                </a:lnTo>
                <a:lnTo>
                  <a:pt x="0" y="0"/>
                </a:lnTo>
                <a:lnTo>
                  <a:pt x="2" y="0"/>
                </a:lnTo>
                <a:lnTo>
                  <a:pt x="2" y="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65" name="Google Shape;365;p50"/>
          <p:cNvSpPr/>
          <p:nvPr/>
        </p:nvSpPr>
        <p:spPr>
          <a:xfrm>
            <a:off x="10944849" y="6168258"/>
            <a:ext cx="4927" cy="9854"/>
          </a:xfrm>
          <a:prstGeom prst="rect">
            <a:avLst/>
          </a:pr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66" name="Google Shape;366;p50"/>
          <p:cNvSpPr/>
          <p:nvPr/>
        </p:nvSpPr>
        <p:spPr>
          <a:xfrm>
            <a:off x="10959627" y="6187965"/>
            <a:ext cx="9854" cy="19707"/>
          </a:xfrm>
          <a:custGeom>
            <a:avLst/>
            <a:gdLst/>
            <a:ahLst/>
            <a:cxnLst/>
            <a:rect l="l" t="t" r="r" b="b"/>
            <a:pathLst>
              <a:path w="2" h="4" extrusionOk="0">
                <a:moveTo>
                  <a:pt x="2" y="0"/>
                </a:moveTo>
                <a:lnTo>
                  <a:pt x="2" y="2"/>
                </a:lnTo>
                <a:lnTo>
                  <a:pt x="0" y="4"/>
                </a:lnTo>
                <a:lnTo>
                  <a:pt x="0" y="2"/>
                </a:lnTo>
                <a:lnTo>
                  <a:pt x="2" y="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67" name="Google Shape;367;p50"/>
          <p:cNvSpPr/>
          <p:nvPr/>
        </p:nvSpPr>
        <p:spPr>
          <a:xfrm>
            <a:off x="10989188" y="6197819"/>
            <a:ext cx="0" cy="19707"/>
          </a:xfrm>
          <a:custGeom>
            <a:avLst/>
            <a:gdLst/>
            <a:ahLst/>
            <a:cxnLst/>
            <a:rect l="l" t="t" r="r" b="b"/>
            <a:pathLst>
              <a:path w="120000" h="4" extrusionOk="0">
                <a:moveTo>
                  <a:pt x="0" y="0"/>
                </a:moveTo>
                <a:lnTo>
                  <a:pt x="0" y="2"/>
                </a:lnTo>
                <a:lnTo>
                  <a:pt x="0" y="4"/>
                </a:lnTo>
                <a:lnTo>
                  <a:pt x="0" y="2"/>
                </a:lnTo>
                <a:lnTo>
                  <a:pt x="0" y="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68" name="Google Shape;368;p50"/>
          <p:cNvSpPr/>
          <p:nvPr/>
        </p:nvSpPr>
        <p:spPr>
          <a:xfrm>
            <a:off x="11008895" y="6197819"/>
            <a:ext cx="4927" cy="9854"/>
          </a:xfrm>
          <a:prstGeom prst="rect">
            <a:avLst/>
          </a:pr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69" name="Google Shape;369;p50"/>
          <p:cNvSpPr/>
          <p:nvPr/>
        </p:nvSpPr>
        <p:spPr>
          <a:xfrm>
            <a:off x="11013822" y="6178112"/>
            <a:ext cx="19707" cy="9854"/>
          </a:xfrm>
          <a:custGeom>
            <a:avLst/>
            <a:gdLst/>
            <a:ahLst/>
            <a:cxnLst/>
            <a:rect l="l" t="t" r="r" b="b"/>
            <a:pathLst>
              <a:path w="4" h="2" extrusionOk="0">
                <a:moveTo>
                  <a:pt x="0" y="0"/>
                </a:moveTo>
                <a:lnTo>
                  <a:pt x="2" y="0"/>
                </a:lnTo>
                <a:lnTo>
                  <a:pt x="4" y="2"/>
                </a:lnTo>
                <a:lnTo>
                  <a:pt x="2" y="2"/>
                </a:lnTo>
                <a:lnTo>
                  <a:pt x="0" y="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70" name="Google Shape;370;p50"/>
          <p:cNvSpPr/>
          <p:nvPr/>
        </p:nvSpPr>
        <p:spPr>
          <a:xfrm>
            <a:off x="11023676" y="6158404"/>
            <a:ext cx="9854" cy="0"/>
          </a:xfrm>
          <a:custGeom>
            <a:avLst/>
            <a:gdLst/>
            <a:ahLst/>
            <a:cxnLst/>
            <a:rect l="l" t="t" r="r" b="b"/>
            <a:pathLst>
              <a:path w="2" h="120000" extrusionOk="0">
                <a:moveTo>
                  <a:pt x="0" y="0"/>
                </a:moveTo>
                <a:lnTo>
                  <a:pt x="0" y="0"/>
                </a:lnTo>
                <a:lnTo>
                  <a:pt x="2" y="0"/>
                </a:lnTo>
                <a:lnTo>
                  <a:pt x="0" y="0"/>
                </a:lnTo>
                <a:lnTo>
                  <a:pt x="0" y="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71" name="Google Shape;371;p50"/>
          <p:cNvSpPr/>
          <p:nvPr/>
        </p:nvSpPr>
        <p:spPr>
          <a:xfrm>
            <a:off x="11013822" y="6133773"/>
            <a:ext cx="9854" cy="9854"/>
          </a:xfrm>
          <a:custGeom>
            <a:avLst/>
            <a:gdLst/>
            <a:ahLst/>
            <a:cxnLst/>
            <a:rect l="l" t="t" r="r" b="b"/>
            <a:pathLst>
              <a:path w="2" h="2" extrusionOk="0">
                <a:moveTo>
                  <a:pt x="0" y="2"/>
                </a:moveTo>
                <a:lnTo>
                  <a:pt x="0" y="0"/>
                </a:lnTo>
                <a:lnTo>
                  <a:pt x="2" y="0"/>
                </a:lnTo>
                <a:lnTo>
                  <a:pt x="2" y="0"/>
                </a:lnTo>
                <a:lnTo>
                  <a:pt x="0" y="2"/>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72" name="Google Shape;372;p50"/>
          <p:cNvSpPr/>
          <p:nvPr/>
        </p:nvSpPr>
        <p:spPr>
          <a:xfrm>
            <a:off x="10999042" y="6104212"/>
            <a:ext cx="9854" cy="19707"/>
          </a:xfrm>
          <a:custGeom>
            <a:avLst/>
            <a:gdLst/>
            <a:ahLst/>
            <a:cxnLst/>
            <a:rect l="l" t="t" r="r" b="b"/>
            <a:pathLst>
              <a:path w="2" h="4" extrusionOk="0">
                <a:moveTo>
                  <a:pt x="0" y="4"/>
                </a:moveTo>
                <a:lnTo>
                  <a:pt x="0" y="2"/>
                </a:lnTo>
                <a:lnTo>
                  <a:pt x="2" y="0"/>
                </a:lnTo>
                <a:lnTo>
                  <a:pt x="2" y="2"/>
                </a:lnTo>
                <a:lnTo>
                  <a:pt x="0" y="4"/>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73" name="Google Shape;373;p50"/>
          <p:cNvSpPr/>
          <p:nvPr/>
        </p:nvSpPr>
        <p:spPr>
          <a:xfrm>
            <a:off x="10979334" y="6094358"/>
            <a:ext cx="0" cy="19707"/>
          </a:xfrm>
          <a:custGeom>
            <a:avLst/>
            <a:gdLst/>
            <a:ahLst/>
            <a:cxnLst/>
            <a:rect l="l" t="t" r="r" b="b"/>
            <a:pathLst>
              <a:path w="120000" h="4" extrusionOk="0">
                <a:moveTo>
                  <a:pt x="0" y="4"/>
                </a:moveTo>
                <a:lnTo>
                  <a:pt x="0" y="2"/>
                </a:lnTo>
                <a:lnTo>
                  <a:pt x="0" y="0"/>
                </a:lnTo>
                <a:lnTo>
                  <a:pt x="0" y="2"/>
                </a:lnTo>
                <a:lnTo>
                  <a:pt x="0" y="4"/>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74" name="Google Shape;374;p50"/>
          <p:cNvSpPr/>
          <p:nvPr/>
        </p:nvSpPr>
        <p:spPr>
          <a:xfrm>
            <a:off x="10979334" y="6153480"/>
            <a:ext cx="9854" cy="4927"/>
          </a:xfrm>
          <a:custGeom>
            <a:avLst/>
            <a:gdLst/>
            <a:ahLst/>
            <a:cxnLst/>
            <a:rect l="l" t="t" r="r" b="b"/>
            <a:pathLst>
              <a:path w="1" h="1" extrusionOk="0">
                <a:moveTo>
                  <a:pt x="1" y="0"/>
                </a:moveTo>
                <a:cubicBezTo>
                  <a:pt x="1" y="1"/>
                  <a:pt x="1" y="1"/>
                  <a:pt x="1" y="1"/>
                </a:cubicBezTo>
                <a:cubicBezTo>
                  <a:pt x="1" y="1"/>
                  <a:pt x="0" y="1"/>
                  <a:pt x="0" y="1"/>
                </a:cubicBezTo>
                <a:cubicBezTo>
                  <a:pt x="0" y="0"/>
                  <a:pt x="0" y="0"/>
                  <a:pt x="0" y="0"/>
                </a:cubicBezTo>
                <a:cubicBezTo>
                  <a:pt x="0" y="0"/>
                  <a:pt x="1" y="0"/>
                  <a:pt x="1" y="0"/>
                </a:cubicBezTo>
                <a:close/>
              </a:path>
            </a:pathLst>
          </a:custGeom>
          <a:solidFill>
            <a:srgbClr val="A8896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75" name="Google Shape;375;p50"/>
          <p:cNvSpPr/>
          <p:nvPr/>
        </p:nvSpPr>
        <p:spPr>
          <a:xfrm>
            <a:off x="11033530" y="6114065"/>
            <a:ext cx="9854" cy="19707"/>
          </a:xfrm>
          <a:custGeom>
            <a:avLst/>
            <a:gdLst/>
            <a:ahLst/>
            <a:cxnLst/>
            <a:rect l="l" t="t" r="r" b="b"/>
            <a:pathLst>
              <a:path w="1" h="2" extrusionOk="0">
                <a:moveTo>
                  <a:pt x="1" y="1"/>
                </a:moveTo>
                <a:cubicBezTo>
                  <a:pt x="1" y="1"/>
                  <a:pt x="1" y="2"/>
                  <a:pt x="1" y="2"/>
                </a:cubicBezTo>
                <a:cubicBezTo>
                  <a:pt x="1" y="2"/>
                  <a:pt x="1" y="2"/>
                  <a:pt x="1" y="2"/>
                </a:cubicBezTo>
                <a:cubicBezTo>
                  <a:pt x="1" y="2"/>
                  <a:pt x="1" y="2"/>
                  <a:pt x="1" y="2"/>
                </a:cubicBezTo>
                <a:cubicBezTo>
                  <a:pt x="1" y="2"/>
                  <a:pt x="0" y="2"/>
                  <a:pt x="0" y="1"/>
                </a:cubicBezTo>
                <a:cubicBezTo>
                  <a:pt x="0" y="1"/>
                  <a:pt x="0" y="0"/>
                  <a:pt x="0" y="0"/>
                </a:cubicBezTo>
                <a:cubicBezTo>
                  <a:pt x="0" y="0"/>
                  <a:pt x="0" y="0"/>
                  <a:pt x="0" y="0"/>
                </a:cubicBezTo>
                <a:cubicBezTo>
                  <a:pt x="0" y="0"/>
                  <a:pt x="0" y="0"/>
                  <a:pt x="0" y="0"/>
                </a:cubicBezTo>
                <a:cubicBezTo>
                  <a:pt x="1" y="0"/>
                  <a:pt x="1" y="0"/>
                  <a:pt x="1" y="1"/>
                </a:cubicBezTo>
                <a:close/>
              </a:path>
            </a:pathLst>
          </a:custGeom>
          <a:solidFill>
            <a:srgbClr val="DB9D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76" name="Google Shape;376;p50"/>
          <p:cNvSpPr/>
          <p:nvPr/>
        </p:nvSpPr>
        <p:spPr>
          <a:xfrm>
            <a:off x="10417688" y="2709697"/>
            <a:ext cx="413844" cy="236483"/>
          </a:xfrm>
          <a:prstGeom prst="rect">
            <a:avLst/>
          </a:prstGeom>
          <a:solidFill>
            <a:srgbClr val="50505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2_Table of contents">
  <p:cSld name="2_Table of contents">
    <p:spTree>
      <p:nvGrpSpPr>
        <p:cNvPr id="1" name="Shape 24"/>
        <p:cNvGrpSpPr/>
        <p:nvPr/>
      </p:nvGrpSpPr>
      <p:grpSpPr>
        <a:xfrm>
          <a:off x="0" y="0"/>
          <a:ext cx="0" cy="0"/>
          <a:chOff x="0" y="0"/>
          <a:chExt cx="0" cy="0"/>
        </a:xfrm>
      </p:grpSpPr>
      <p:sp>
        <p:nvSpPr>
          <p:cNvPr id="25" name="Google Shape;25;p6"/>
          <p:cNvSpPr txBox="1">
            <a:spLocks noGrp="1"/>
          </p:cNvSpPr>
          <p:nvPr>
            <p:ph type="body" idx="1"/>
          </p:nvPr>
        </p:nvSpPr>
        <p:spPr>
          <a:xfrm>
            <a:off x="0" y="1"/>
            <a:ext cx="4951379" cy="1232898"/>
          </a:xfrm>
          <a:prstGeom prst="rect">
            <a:avLst/>
          </a:prstGeom>
          <a:noFill/>
          <a:ln>
            <a:noFill/>
          </a:ln>
        </p:spPr>
        <p:txBody>
          <a:bodyPr spcFirstLastPara="1" wrap="square" lIns="393175" tIns="393175" rIns="91425" bIns="91425" anchor="t" anchorCtr="0">
            <a:noAutofit/>
          </a:bodyPr>
          <a:lstStyle>
            <a:lvl1pPr marL="457200" lvl="0" indent="-228600" algn="l">
              <a:lnSpc>
                <a:spcPct val="110000"/>
              </a:lnSpc>
              <a:spcBef>
                <a:spcPts val="1000"/>
              </a:spcBef>
              <a:spcAft>
                <a:spcPts val="0"/>
              </a:spcAft>
              <a:buClr>
                <a:schemeClr val="accent3"/>
              </a:buClr>
              <a:buSzPts val="4400"/>
              <a:buNone/>
              <a:defRPr sz="4400">
                <a:solidFill>
                  <a:schemeClr val="accent3"/>
                </a:solidFill>
                <a:latin typeface="Quattrocento Sans"/>
                <a:ea typeface="Quattrocento Sans"/>
                <a:cs typeface="Quattrocento Sans"/>
                <a:sym typeface="Quattrocento Sans"/>
              </a:defRPr>
            </a:lvl1pPr>
            <a:lvl2pPr marL="914400" lvl="1" indent="-342900" algn="l">
              <a:lnSpc>
                <a:spcPct val="110000"/>
              </a:lnSpc>
              <a:spcBef>
                <a:spcPts val="600"/>
              </a:spcBef>
              <a:spcAft>
                <a:spcPts val="0"/>
              </a:spcAft>
              <a:buClr>
                <a:schemeClr val="dk1"/>
              </a:buClr>
              <a:buSzPts val="1800"/>
              <a:buChar char="•"/>
              <a:defRPr/>
            </a:lvl2pPr>
            <a:lvl3pPr marL="1371600" lvl="2" indent="-342900" algn="l">
              <a:lnSpc>
                <a:spcPct val="110000"/>
              </a:lnSpc>
              <a:spcBef>
                <a:spcPts val="600"/>
              </a:spcBef>
              <a:spcAft>
                <a:spcPts val="0"/>
              </a:spcAft>
              <a:buClr>
                <a:schemeClr val="dk1"/>
              </a:buClr>
              <a:buSzPts val="1800"/>
              <a:buChar char="•"/>
              <a:defRPr/>
            </a:lvl3pPr>
            <a:lvl4pPr marL="1828800" lvl="3" indent="-342900" algn="l">
              <a:lnSpc>
                <a:spcPct val="110000"/>
              </a:lnSpc>
              <a:spcBef>
                <a:spcPts val="600"/>
              </a:spcBef>
              <a:spcAft>
                <a:spcPts val="0"/>
              </a:spcAft>
              <a:buClr>
                <a:schemeClr val="dk1"/>
              </a:buClr>
              <a:buSzPts val="1800"/>
              <a:buChar char="•"/>
              <a:defRPr/>
            </a:lvl4pPr>
            <a:lvl5pPr marL="2286000" lvl="4" indent="-342900" algn="l">
              <a:lnSpc>
                <a:spcPct val="110000"/>
              </a:lnSpc>
              <a:spcBef>
                <a:spcPts val="600"/>
              </a:spcBef>
              <a:spcAft>
                <a:spcPts val="0"/>
              </a:spcAft>
              <a:buClr>
                <a:schemeClr val="dk1"/>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6" name="Google Shape;26;p6"/>
          <p:cNvSpPr txBox="1">
            <a:spLocks noGrp="1"/>
          </p:cNvSpPr>
          <p:nvPr>
            <p:ph type="body" idx="2"/>
          </p:nvPr>
        </p:nvSpPr>
        <p:spPr>
          <a:xfrm>
            <a:off x="5632315" y="389106"/>
            <a:ext cx="6410460" cy="6468894"/>
          </a:xfrm>
          <a:prstGeom prst="rect">
            <a:avLst/>
          </a:prstGeom>
          <a:noFill/>
          <a:ln>
            <a:noFill/>
          </a:ln>
        </p:spPr>
        <p:txBody>
          <a:bodyPr spcFirstLastPara="1" wrap="square" lIns="91425" tIns="45700" rIns="91425" bIns="45700" anchor="t" anchorCtr="0">
            <a:noAutofit/>
          </a:bodyPr>
          <a:lstStyle>
            <a:lvl1pPr marL="457200" lvl="0" indent="-406400" algn="l">
              <a:lnSpc>
                <a:spcPct val="100000"/>
              </a:lnSpc>
              <a:spcBef>
                <a:spcPts val="1000"/>
              </a:spcBef>
              <a:spcAft>
                <a:spcPts val="0"/>
              </a:spcAft>
              <a:buClr>
                <a:schemeClr val="dk1"/>
              </a:buClr>
              <a:buSzPts val="2800"/>
              <a:buChar char="•"/>
              <a:defRPr/>
            </a:lvl1pPr>
            <a:lvl2pPr marL="914400" lvl="1" indent="-228600" algn="l">
              <a:lnSpc>
                <a:spcPct val="110000"/>
              </a:lnSpc>
              <a:spcBef>
                <a:spcPts val="500"/>
              </a:spcBef>
              <a:spcAft>
                <a:spcPts val="0"/>
              </a:spcAft>
              <a:buClr>
                <a:schemeClr val="dk1"/>
              </a:buClr>
              <a:buSzPts val="2400"/>
              <a:buNone/>
              <a:defRPr/>
            </a:lvl2pPr>
            <a:lvl3pPr marL="1371600" lvl="2" indent="-342900" algn="l">
              <a:lnSpc>
                <a:spcPct val="110000"/>
              </a:lnSpc>
              <a:spcBef>
                <a:spcPts val="600"/>
              </a:spcBef>
              <a:spcAft>
                <a:spcPts val="0"/>
              </a:spcAft>
              <a:buClr>
                <a:schemeClr val="dk1"/>
              </a:buClr>
              <a:buSzPts val="1800"/>
              <a:buChar char="•"/>
              <a:defRPr/>
            </a:lvl3pPr>
            <a:lvl4pPr marL="1828800" lvl="3" indent="-342900" algn="l">
              <a:lnSpc>
                <a:spcPct val="110000"/>
              </a:lnSpc>
              <a:spcBef>
                <a:spcPts val="600"/>
              </a:spcBef>
              <a:spcAft>
                <a:spcPts val="0"/>
              </a:spcAft>
              <a:buClr>
                <a:schemeClr val="dk1"/>
              </a:buClr>
              <a:buSzPts val="1800"/>
              <a:buChar char="•"/>
              <a:defRPr/>
            </a:lvl4pPr>
            <a:lvl5pPr marL="2286000" lvl="4" indent="-342900" algn="l">
              <a:lnSpc>
                <a:spcPct val="110000"/>
              </a:lnSpc>
              <a:spcBef>
                <a:spcPts val="600"/>
              </a:spcBef>
              <a:spcAft>
                <a:spcPts val="0"/>
              </a:spcAft>
              <a:buClr>
                <a:schemeClr val="dk1"/>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13_Title/sub-title only ">
  <p:cSld name="13_Title/sub-title only ">
    <p:spTree>
      <p:nvGrpSpPr>
        <p:cNvPr id="1" name="Shape 377"/>
        <p:cNvGrpSpPr/>
        <p:nvPr/>
      </p:nvGrpSpPr>
      <p:grpSpPr>
        <a:xfrm>
          <a:off x="0" y="0"/>
          <a:ext cx="0" cy="0"/>
          <a:chOff x="0" y="0"/>
          <a:chExt cx="0" cy="0"/>
        </a:xfrm>
      </p:grpSpPr>
      <p:sp>
        <p:nvSpPr>
          <p:cNvPr id="378" name="Google Shape;378;p51"/>
          <p:cNvSpPr txBox="1">
            <a:spLocks noGrp="1"/>
          </p:cNvSpPr>
          <p:nvPr>
            <p:ph type="body" idx="1"/>
          </p:nvPr>
        </p:nvSpPr>
        <p:spPr>
          <a:xfrm>
            <a:off x="0" y="1"/>
            <a:ext cx="8754894" cy="1232898"/>
          </a:xfrm>
          <a:prstGeom prst="rect">
            <a:avLst/>
          </a:prstGeom>
          <a:noFill/>
          <a:ln>
            <a:noFill/>
          </a:ln>
        </p:spPr>
        <p:txBody>
          <a:bodyPr spcFirstLastPara="1" wrap="square" lIns="393175" tIns="393175" rIns="91425" bIns="91425" anchor="t" anchorCtr="0">
            <a:noAutofit/>
          </a:bodyPr>
          <a:lstStyle>
            <a:lvl1pPr marL="457200" lvl="0" indent="-228600" algn="l">
              <a:lnSpc>
                <a:spcPct val="110000"/>
              </a:lnSpc>
              <a:spcBef>
                <a:spcPts val="1000"/>
              </a:spcBef>
              <a:spcAft>
                <a:spcPts val="0"/>
              </a:spcAft>
              <a:buClr>
                <a:schemeClr val="accent1"/>
              </a:buClr>
              <a:buSzPts val="4400"/>
              <a:buNone/>
              <a:defRPr sz="4400">
                <a:solidFill>
                  <a:schemeClr val="accent1"/>
                </a:solidFill>
                <a:latin typeface="Quattrocento Sans"/>
                <a:ea typeface="Quattrocento Sans"/>
                <a:cs typeface="Quattrocento Sans"/>
                <a:sym typeface="Quattrocento Sans"/>
              </a:defRPr>
            </a:lvl1pPr>
            <a:lvl2pPr marL="914400" lvl="1" indent="-342900" algn="l">
              <a:lnSpc>
                <a:spcPct val="110000"/>
              </a:lnSpc>
              <a:spcBef>
                <a:spcPts val="600"/>
              </a:spcBef>
              <a:spcAft>
                <a:spcPts val="0"/>
              </a:spcAft>
              <a:buClr>
                <a:schemeClr val="dk1"/>
              </a:buClr>
              <a:buSzPts val="1800"/>
              <a:buChar char="•"/>
              <a:defRPr/>
            </a:lvl2pPr>
            <a:lvl3pPr marL="1371600" lvl="2" indent="-342900" algn="l">
              <a:lnSpc>
                <a:spcPct val="110000"/>
              </a:lnSpc>
              <a:spcBef>
                <a:spcPts val="600"/>
              </a:spcBef>
              <a:spcAft>
                <a:spcPts val="0"/>
              </a:spcAft>
              <a:buClr>
                <a:schemeClr val="dk1"/>
              </a:buClr>
              <a:buSzPts val="1800"/>
              <a:buChar char="•"/>
              <a:defRPr/>
            </a:lvl3pPr>
            <a:lvl4pPr marL="1828800" lvl="3" indent="-342900" algn="l">
              <a:lnSpc>
                <a:spcPct val="110000"/>
              </a:lnSpc>
              <a:spcBef>
                <a:spcPts val="600"/>
              </a:spcBef>
              <a:spcAft>
                <a:spcPts val="0"/>
              </a:spcAft>
              <a:buClr>
                <a:schemeClr val="dk1"/>
              </a:buClr>
              <a:buSzPts val="1800"/>
              <a:buChar char="•"/>
              <a:defRPr/>
            </a:lvl4pPr>
            <a:lvl5pPr marL="2286000" lvl="4" indent="-342900" algn="l">
              <a:lnSpc>
                <a:spcPct val="110000"/>
              </a:lnSpc>
              <a:spcBef>
                <a:spcPts val="600"/>
              </a:spcBef>
              <a:spcAft>
                <a:spcPts val="0"/>
              </a:spcAft>
              <a:buClr>
                <a:schemeClr val="dk1"/>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9" name="Google Shape;379;p51"/>
          <p:cNvSpPr txBox="1">
            <a:spLocks noGrp="1"/>
          </p:cNvSpPr>
          <p:nvPr>
            <p:ph type="body" idx="2"/>
          </p:nvPr>
        </p:nvSpPr>
        <p:spPr>
          <a:xfrm>
            <a:off x="0" y="1243014"/>
            <a:ext cx="8754894" cy="904286"/>
          </a:xfrm>
          <a:prstGeom prst="rect">
            <a:avLst/>
          </a:prstGeom>
          <a:noFill/>
          <a:ln>
            <a:noFill/>
          </a:ln>
        </p:spPr>
        <p:txBody>
          <a:bodyPr spcFirstLastPara="1" wrap="square" lIns="393175" tIns="45700" rIns="91425" bIns="91425" anchor="t" anchorCtr="0">
            <a:noAutofit/>
          </a:bodyPr>
          <a:lstStyle>
            <a:lvl1pPr marL="457200" lvl="0" indent="-228600" algn="l">
              <a:lnSpc>
                <a:spcPct val="110000"/>
              </a:lnSpc>
              <a:spcBef>
                <a:spcPts val="1000"/>
              </a:spcBef>
              <a:spcAft>
                <a:spcPts val="0"/>
              </a:spcAft>
              <a:buClr>
                <a:schemeClr val="dk1"/>
              </a:buClr>
              <a:buSzPts val="2800"/>
              <a:buNone/>
              <a:defRPr>
                <a:solidFill>
                  <a:schemeClr val="dk1"/>
                </a:solidFill>
                <a:latin typeface="Quattrocento Sans"/>
                <a:ea typeface="Quattrocento Sans"/>
                <a:cs typeface="Quattrocento Sans"/>
                <a:sym typeface="Quattrocento Sans"/>
              </a:defRPr>
            </a:lvl1pPr>
            <a:lvl2pPr marL="914400" lvl="1" indent="-228600" algn="l">
              <a:lnSpc>
                <a:spcPct val="110000"/>
              </a:lnSpc>
              <a:spcBef>
                <a:spcPts val="600"/>
              </a:spcBef>
              <a:spcAft>
                <a:spcPts val="0"/>
              </a:spcAft>
              <a:buClr>
                <a:schemeClr val="dk1"/>
              </a:buClr>
              <a:buSzPts val="2400"/>
              <a:buNone/>
              <a:defRPr/>
            </a:lvl2pPr>
            <a:lvl3pPr marL="1371600" lvl="2" indent="-342900" algn="l">
              <a:lnSpc>
                <a:spcPct val="110000"/>
              </a:lnSpc>
              <a:spcBef>
                <a:spcPts val="600"/>
              </a:spcBef>
              <a:spcAft>
                <a:spcPts val="0"/>
              </a:spcAft>
              <a:buClr>
                <a:schemeClr val="dk1"/>
              </a:buClr>
              <a:buSzPts val="1800"/>
              <a:buChar char="•"/>
              <a:defRPr/>
            </a:lvl3pPr>
            <a:lvl4pPr marL="1828800" lvl="3" indent="-342900" algn="l">
              <a:lnSpc>
                <a:spcPct val="110000"/>
              </a:lnSpc>
              <a:spcBef>
                <a:spcPts val="600"/>
              </a:spcBef>
              <a:spcAft>
                <a:spcPts val="0"/>
              </a:spcAft>
              <a:buClr>
                <a:schemeClr val="dk1"/>
              </a:buClr>
              <a:buSzPts val="1800"/>
              <a:buChar char="•"/>
              <a:defRPr/>
            </a:lvl4pPr>
            <a:lvl5pPr marL="2286000" lvl="4" indent="-342900" algn="l">
              <a:lnSpc>
                <a:spcPct val="110000"/>
              </a:lnSpc>
              <a:spcBef>
                <a:spcPts val="600"/>
              </a:spcBef>
              <a:spcAft>
                <a:spcPts val="0"/>
              </a:spcAft>
              <a:buClr>
                <a:schemeClr val="dk1"/>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80" name="Google Shape;380;p51"/>
          <p:cNvSpPr/>
          <p:nvPr/>
        </p:nvSpPr>
        <p:spPr>
          <a:xfrm>
            <a:off x="8842443" y="0"/>
            <a:ext cx="3349557" cy="68580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Quattrocento Sans"/>
              <a:ea typeface="Quattrocento Sans"/>
              <a:cs typeface="Quattrocento Sans"/>
              <a:sym typeface="Quattrocento Sans"/>
            </a:endParaRPr>
          </a:p>
        </p:txBody>
      </p:sp>
      <p:sp>
        <p:nvSpPr>
          <p:cNvPr id="381" name="Google Shape;381;p51"/>
          <p:cNvSpPr/>
          <p:nvPr/>
        </p:nvSpPr>
        <p:spPr>
          <a:xfrm>
            <a:off x="9427419" y="817834"/>
            <a:ext cx="2384533" cy="2369756"/>
          </a:xfrm>
          <a:custGeom>
            <a:avLst/>
            <a:gdLst/>
            <a:ahLst/>
            <a:cxnLst/>
            <a:rect l="l" t="t" r="r" b="b"/>
            <a:pathLst>
              <a:path w="258" h="258" extrusionOk="0">
                <a:moveTo>
                  <a:pt x="129" y="220"/>
                </a:moveTo>
                <a:cubicBezTo>
                  <a:pt x="79" y="220"/>
                  <a:pt x="38" y="180"/>
                  <a:pt x="38" y="129"/>
                </a:cubicBezTo>
                <a:cubicBezTo>
                  <a:pt x="38" y="79"/>
                  <a:pt x="79" y="38"/>
                  <a:pt x="129" y="38"/>
                </a:cubicBezTo>
                <a:cubicBezTo>
                  <a:pt x="180" y="38"/>
                  <a:pt x="221" y="79"/>
                  <a:pt x="221" y="129"/>
                </a:cubicBezTo>
                <a:cubicBezTo>
                  <a:pt x="221" y="180"/>
                  <a:pt x="180" y="220"/>
                  <a:pt x="129" y="220"/>
                </a:cubicBezTo>
                <a:moveTo>
                  <a:pt x="129" y="0"/>
                </a:moveTo>
                <a:cubicBezTo>
                  <a:pt x="58" y="0"/>
                  <a:pt x="0" y="58"/>
                  <a:pt x="0" y="129"/>
                </a:cubicBezTo>
                <a:cubicBezTo>
                  <a:pt x="0" y="200"/>
                  <a:pt x="58" y="258"/>
                  <a:pt x="129" y="258"/>
                </a:cubicBezTo>
                <a:cubicBezTo>
                  <a:pt x="201" y="258"/>
                  <a:pt x="258" y="200"/>
                  <a:pt x="258" y="129"/>
                </a:cubicBezTo>
                <a:cubicBezTo>
                  <a:pt x="258" y="58"/>
                  <a:pt x="201" y="0"/>
                  <a:pt x="129" y="0"/>
                </a:cubicBezTo>
              </a:path>
            </a:pathLst>
          </a:custGeom>
          <a:solidFill>
            <a:srgbClr val="9272B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82" name="Google Shape;382;p51"/>
          <p:cNvSpPr/>
          <p:nvPr/>
        </p:nvSpPr>
        <p:spPr>
          <a:xfrm>
            <a:off x="9782144" y="1167635"/>
            <a:ext cx="1684938" cy="1670163"/>
          </a:xfrm>
          <a:prstGeom prst="ellipse">
            <a:avLst/>
          </a:prstGeom>
          <a:solidFill>
            <a:srgbClr val="DACFE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83" name="Google Shape;383;p51"/>
          <p:cNvSpPr/>
          <p:nvPr/>
        </p:nvSpPr>
        <p:spPr>
          <a:xfrm>
            <a:off x="10092524" y="1458311"/>
            <a:ext cx="1064171" cy="1349923"/>
          </a:xfrm>
          <a:custGeom>
            <a:avLst/>
            <a:gdLst/>
            <a:ahLst/>
            <a:cxnLst/>
            <a:rect l="l" t="t" r="r" b="b"/>
            <a:pathLst>
              <a:path w="115" h="147" extrusionOk="0">
                <a:moveTo>
                  <a:pt x="115" y="58"/>
                </a:moveTo>
                <a:cubicBezTo>
                  <a:pt x="115" y="26"/>
                  <a:pt x="89" y="0"/>
                  <a:pt x="57" y="0"/>
                </a:cubicBezTo>
                <a:cubicBezTo>
                  <a:pt x="25" y="0"/>
                  <a:pt x="0" y="26"/>
                  <a:pt x="0" y="58"/>
                </a:cubicBezTo>
                <a:cubicBezTo>
                  <a:pt x="0" y="74"/>
                  <a:pt x="6" y="89"/>
                  <a:pt x="17" y="99"/>
                </a:cubicBezTo>
                <a:cubicBezTo>
                  <a:pt x="34" y="117"/>
                  <a:pt x="35" y="136"/>
                  <a:pt x="35" y="136"/>
                </a:cubicBezTo>
                <a:cubicBezTo>
                  <a:pt x="56" y="145"/>
                  <a:pt x="56" y="145"/>
                  <a:pt x="56" y="145"/>
                </a:cubicBezTo>
                <a:cubicBezTo>
                  <a:pt x="56" y="147"/>
                  <a:pt x="56" y="147"/>
                  <a:pt x="56" y="147"/>
                </a:cubicBezTo>
                <a:cubicBezTo>
                  <a:pt x="57" y="146"/>
                  <a:pt x="57" y="146"/>
                  <a:pt x="57" y="146"/>
                </a:cubicBezTo>
                <a:cubicBezTo>
                  <a:pt x="58" y="147"/>
                  <a:pt x="58" y="147"/>
                  <a:pt x="58" y="147"/>
                </a:cubicBezTo>
                <a:cubicBezTo>
                  <a:pt x="59" y="145"/>
                  <a:pt x="59" y="145"/>
                  <a:pt x="59" y="145"/>
                </a:cubicBezTo>
                <a:cubicBezTo>
                  <a:pt x="80" y="136"/>
                  <a:pt x="80" y="136"/>
                  <a:pt x="80" y="136"/>
                </a:cubicBezTo>
                <a:cubicBezTo>
                  <a:pt x="80" y="136"/>
                  <a:pt x="80" y="117"/>
                  <a:pt x="97" y="100"/>
                </a:cubicBezTo>
                <a:cubicBezTo>
                  <a:pt x="108" y="89"/>
                  <a:pt x="115" y="75"/>
                  <a:pt x="115" y="58"/>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84" name="Google Shape;384;p51"/>
          <p:cNvSpPr/>
          <p:nvPr/>
        </p:nvSpPr>
        <p:spPr>
          <a:xfrm>
            <a:off x="10619686" y="2773746"/>
            <a:ext cx="9854" cy="3808359"/>
          </a:xfrm>
          <a:prstGeom prst="rect">
            <a:avLst/>
          </a:prstGeom>
          <a:solidFill>
            <a:srgbClr val="220C3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85" name="Google Shape;385;p51"/>
          <p:cNvSpPr/>
          <p:nvPr/>
        </p:nvSpPr>
        <p:spPr>
          <a:xfrm>
            <a:off x="10787193" y="1773621"/>
            <a:ext cx="147803" cy="458186"/>
          </a:xfrm>
          <a:prstGeom prst="rect">
            <a:avLst/>
          </a:prstGeom>
          <a:solidFill>
            <a:srgbClr val="A579D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86" name="Google Shape;386;p51"/>
          <p:cNvSpPr/>
          <p:nvPr/>
        </p:nvSpPr>
        <p:spPr>
          <a:xfrm>
            <a:off x="10619686" y="2054446"/>
            <a:ext cx="137949" cy="177361"/>
          </a:xfrm>
          <a:prstGeom prst="rect">
            <a:avLst/>
          </a:prstGeom>
          <a:solidFill>
            <a:srgbClr val="401467"/>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87" name="Google Shape;387;p51"/>
          <p:cNvSpPr/>
          <p:nvPr/>
        </p:nvSpPr>
        <p:spPr>
          <a:xfrm>
            <a:off x="10442325" y="2103711"/>
            <a:ext cx="137949" cy="128095"/>
          </a:xfrm>
          <a:prstGeom prst="rect">
            <a:avLst/>
          </a:prstGeom>
          <a:solidFill>
            <a:srgbClr val="A579D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88" name="Google Shape;388;p51"/>
          <p:cNvSpPr/>
          <p:nvPr/>
        </p:nvSpPr>
        <p:spPr>
          <a:xfrm>
            <a:off x="10269888" y="2148050"/>
            <a:ext cx="147803" cy="83757"/>
          </a:xfrm>
          <a:prstGeom prst="rect">
            <a:avLst/>
          </a:prstGeom>
          <a:solidFill>
            <a:srgbClr val="401467"/>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89" name="Google Shape;389;p51"/>
          <p:cNvSpPr/>
          <p:nvPr/>
        </p:nvSpPr>
        <p:spPr>
          <a:xfrm>
            <a:off x="10220619" y="5104087"/>
            <a:ext cx="1009979" cy="1147928"/>
          </a:xfrm>
          <a:custGeom>
            <a:avLst/>
            <a:gdLst/>
            <a:ahLst/>
            <a:cxnLst/>
            <a:rect l="l" t="t" r="r" b="b"/>
            <a:pathLst>
              <a:path w="109" h="125" extrusionOk="0">
                <a:moveTo>
                  <a:pt x="2" y="39"/>
                </a:moveTo>
                <a:cubicBezTo>
                  <a:pt x="0" y="42"/>
                  <a:pt x="1" y="46"/>
                  <a:pt x="4" y="49"/>
                </a:cubicBezTo>
                <a:cubicBezTo>
                  <a:pt x="21" y="68"/>
                  <a:pt x="21" y="68"/>
                  <a:pt x="21" y="68"/>
                </a:cubicBezTo>
                <a:cubicBezTo>
                  <a:pt x="13" y="60"/>
                  <a:pt x="13" y="60"/>
                  <a:pt x="13" y="60"/>
                </a:cubicBezTo>
                <a:cubicBezTo>
                  <a:pt x="10" y="58"/>
                  <a:pt x="8" y="58"/>
                  <a:pt x="6" y="61"/>
                </a:cubicBezTo>
                <a:cubicBezTo>
                  <a:pt x="5" y="64"/>
                  <a:pt x="7" y="69"/>
                  <a:pt x="10" y="71"/>
                </a:cubicBezTo>
                <a:cubicBezTo>
                  <a:pt x="25" y="83"/>
                  <a:pt x="25" y="83"/>
                  <a:pt x="25" y="83"/>
                </a:cubicBezTo>
                <a:cubicBezTo>
                  <a:pt x="44" y="100"/>
                  <a:pt x="66" y="105"/>
                  <a:pt x="78" y="121"/>
                </a:cubicBezTo>
                <a:cubicBezTo>
                  <a:pt x="81" y="125"/>
                  <a:pt x="81" y="125"/>
                  <a:pt x="81" y="125"/>
                </a:cubicBezTo>
                <a:cubicBezTo>
                  <a:pt x="109" y="106"/>
                  <a:pt x="109" y="106"/>
                  <a:pt x="109" y="106"/>
                </a:cubicBezTo>
                <a:cubicBezTo>
                  <a:pt x="94" y="64"/>
                  <a:pt x="89" y="50"/>
                  <a:pt x="88" y="46"/>
                </a:cubicBezTo>
                <a:cubicBezTo>
                  <a:pt x="86" y="42"/>
                  <a:pt x="80" y="35"/>
                  <a:pt x="77" y="32"/>
                </a:cubicBezTo>
                <a:cubicBezTo>
                  <a:pt x="51" y="9"/>
                  <a:pt x="51" y="9"/>
                  <a:pt x="51" y="9"/>
                </a:cubicBezTo>
                <a:cubicBezTo>
                  <a:pt x="50" y="8"/>
                  <a:pt x="49" y="8"/>
                  <a:pt x="48" y="9"/>
                </a:cubicBezTo>
                <a:cubicBezTo>
                  <a:pt x="45" y="15"/>
                  <a:pt x="47" y="20"/>
                  <a:pt x="51" y="26"/>
                </a:cubicBezTo>
                <a:cubicBezTo>
                  <a:pt x="56" y="33"/>
                  <a:pt x="61" y="32"/>
                  <a:pt x="61" y="32"/>
                </a:cubicBezTo>
                <a:cubicBezTo>
                  <a:pt x="67" y="41"/>
                  <a:pt x="70" y="51"/>
                  <a:pt x="66" y="56"/>
                </a:cubicBezTo>
                <a:cubicBezTo>
                  <a:pt x="55" y="66"/>
                  <a:pt x="40" y="43"/>
                  <a:pt x="40" y="43"/>
                </a:cubicBezTo>
                <a:cubicBezTo>
                  <a:pt x="28" y="25"/>
                  <a:pt x="28" y="25"/>
                  <a:pt x="28" y="25"/>
                </a:cubicBezTo>
                <a:cubicBezTo>
                  <a:pt x="26" y="21"/>
                  <a:pt x="34" y="14"/>
                  <a:pt x="34" y="14"/>
                </a:cubicBezTo>
                <a:cubicBezTo>
                  <a:pt x="38" y="11"/>
                  <a:pt x="41" y="9"/>
                  <a:pt x="39" y="3"/>
                </a:cubicBezTo>
                <a:cubicBezTo>
                  <a:pt x="38" y="1"/>
                  <a:pt x="36" y="0"/>
                  <a:pt x="34" y="1"/>
                </a:cubicBezTo>
                <a:cubicBezTo>
                  <a:pt x="18" y="14"/>
                  <a:pt x="18" y="14"/>
                  <a:pt x="18" y="14"/>
                </a:cubicBezTo>
                <a:cubicBezTo>
                  <a:pt x="14" y="17"/>
                  <a:pt x="14" y="23"/>
                  <a:pt x="17" y="29"/>
                </a:cubicBezTo>
                <a:cubicBezTo>
                  <a:pt x="31" y="52"/>
                  <a:pt x="31" y="52"/>
                  <a:pt x="31" y="52"/>
                </a:cubicBezTo>
                <a:cubicBezTo>
                  <a:pt x="18" y="32"/>
                  <a:pt x="18" y="32"/>
                  <a:pt x="18" y="32"/>
                </a:cubicBezTo>
                <a:cubicBezTo>
                  <a:pt x="16" y="28"/>
                  <a:pt x="12" y="27"/>
                  <a:pt x="10" y="30"/>
                </a:cubicBezTo>
                <a:cubicBezTo>
                  <a:pt x="8" y="32"/>
                  <a:pt x="8" y="35"/>
                  <a:pt x="11" y="38"/>
                </a:cubicBezTo>
                <a:cubicBezTo>
                  <a:pt x="25" y="59"/>
                  <a:pt x="25" y="59"/>
                  <a:pt x="25" y="59"/>
                </a:cubicBezTo>
                <a:cubicBezTo>
                  <a:pt x="10" y="40"/>
                  <a:pt x="10" y="40"/>
                  <a:pt x="10" y="40"/>
                </a:cubicBezTo>
                <a:cubicBezTo>
                  <a:pt x="7" y="37"/>
                  <a:pt x="4" y="37"/>
                  <a:pt x="2" y="39"/>
                </a:cubicBezTo>
              </a:path>
            </a:pathLst>
          </a:custGeom>
          <a:solidFill>
            <a:srgbClr val="F6CAA7"/>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90" name="Google Shape;390;p51"/>
          <p:cNvSpPr/>
          <p:nvPr/>
        </p:nvSpPr>
        <p:spPr>
          <a:xfrm>
            <a:off x="10944849" y="6168258"/>
            <a:ext cx="709447" cy="655257"/>
          </a:xfrm>
          <a:custGeom>
            <a:avLst/>
            <a:gdLst/>
            <a:ahLst/>
            <a:cxnLst/>
            <a:rect l="l" t="t" r="r" b="b"/>
            <a:pathLst>
              <a:path w="144" h="133" extrusionOk="0">
                <a:moveTo>
                  <a:pt x="24" y="133"/>
                </a:moveTo>
                <a:lnTo>
                  <a:pt x="144" y="133"/>
                </a:lnTo>
                <a:lnTo>
                  <a:pt x="76" y="0"/>
                </a:lnTo>
                <a:lnTo>
                  <a:pt x="0" y="54"/>
                </a:lnTo>
                <a:lnTo>
                  <a:pt x="24" y="133"/>
                </a:lnTo>
                <a:close/>
              </a:path>
            </a:pathLst>
          </a:custGeom>
          <a:solidFill>
            <a:srgbClr val="3963A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91" name="Google Shape;391;p51"/>
          <p:cNvSpPr/>
          <p:nvPr/>
        </p:nvSpPr>
        <p:spPr>
          <a:xfrm>
            <a:off x="10895581" y="6050016"/>
            <a:ext cx="413844" cy="374432"/>
          </a:xfrm>
          <a:custGeom>
            <a:avLst/>
            <a:gdLst/>
            <a:ahLst/>
            <a:cxnLst/>
            <a:rect l="l" t="t" r="r" b="b"/>
            <a:pathLst>
              <a:path w="84" h="76" extrusionOk="0">
                <a:moveTo>
                  <a:pt x="0" y="50"/>
                </a:moveTo>
                <a:lnTo>
                  <a:pt x="13" y="76"/>
                </a:lnTo>
                <a:lnTo>
                  <a:pt x="84" y="26"/>
                </a:lnTo>
                <a:lnTo>
                  <a:pt x="71" y="0"/>
                </a:lnTo>
                <a:lnTo>
                  <a:pt x="0" y="50"/>
                </a:lnTo>
                <a:close/>
              </a:path>
            </a:pathLst>
          </a:custGeom>
          <a:solidFill>
            <a:srgbClr val="D2D2D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92" name="Google Shape;392;p51"/>
          <p:cNvSpPr/>
          <p:nvPr/>
        </p:nvSpPr>
        <p:spPr>
          <a:xfrm>
            <a:off x="10462029" y="5104087"/>
            <a:ext cx="83757" cy="73903"/>
          </a:xfrm>
          <a:custGeom>
            <a:avLst/>
            <a:gdLst/>
            <a:ahLst/>
            <a:cxnLst/>
            <a:rect l="l" t="t" r="r" b="b"/>
            <a:pathLst>
              <a:path w="9" h="8" extrusionOk="0">
                <a:moveTo>
                  <a:pt x="9" y="1"/>
                </a:moveTo>
                <a:cubicBezTo>
                  <a:pt x="2" y="8"/>
                  <a:pt x="2" y="8"/>
                  <a:pt x="2" y="8"/>
                </a:cubicBezTo>
                <a:cubicBezTo>
                  <a:pt x="1" y="8"/>
                  <a:pt x="0" y="8"/>
                  <a:pt x="0" y="7"/>
                </a:cubicBezTo>
                <a:cubicBezTo>
                  <a:pt x="9" y="0"/>
                  <a:pt x="9" y="0"/>
                  <a:pt x="9" y="0"/>
                </a:cubicBezTo>
                <a:lnTo>
                  <a:pt x="9" y="1"/>
                </a:lnTo>
                <a:close/>
              </a:path>
            </a:pathLst>
          </a:custGeom>
          <a:solidFill>
            <a:srgbClr val="CBE247"/>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93" name="Google Shape;393;p51"/>
          <p:cNvSpPr/>
          <p:nvPr/>
        </p:nvSpPr>
        <p:spPr>
          <a:xfrm>
            <a:off x="10673878" y="5168136"/>
            <a:ext cx="103464" cy="103464"/>
          </a:xfrm>
          <a:custGeom>
            <a:avLst/>
            <a:gdLst/>
            <a:ahLst/>
            <a:cxnLst/>
            <a:rect l="l" t="t" r="r" b="b"/>
            <a:pathLst>
              <a:path w="11" h="11" extrusionOk="0">
                <a:moveTo>
                  <a:pt x="1" y="1"/>
                </a:moveTo>
                <a:cubicBezTo>
                  <a:pt x="8" y="10"/>
                  <a:pt x="8" y="10"/>
                  <a:pt x="8" y="10"/>
                </a:cubicBezTo>
                <a:cubicBezTo>
                  <a:pt x="9" y="11"/>
                  <a:pt x="10" y="10"/>
                  <a:pt x="11" y="9"/>
                </a:cubicBezTo>
                <a:cubicBezTo>
                  <a:pt x="1" y="0"/>
                  <a:pt x="1" y="0"/>
                  <a:pt x="1" y="0"/>
                </a:cubicBezTo>
                <a:cubicBezTo>
                  <a:pt x="0" y="1"/>
                  <a:pt x="0" y="1"/>
                  <a:pt x="1" y="1"/>
                </a:cubicBezTo>
                <a:close/>
              </a:path>
            </a:pathLst>
          </a:custGeom>
          <a:solidFill>
            <a:srgbClr val="CBE247"/>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94" name="Google Shape;394;p51"/>
          <p:cNvSpPr/>
          <p:nvPr/>
        </p:nvSpPr>
        <p:spPr>
          <a:xfrm>
            <a:off x="10895581" y="5966266"/>
            <a:ext cx="335017" cy="266044"/>
          </a:xfrm>
          <a:custGeom>
            <a:avLst/>
            <a:gdLst/>
            <a:ahLst/>
            <a:cxnLst/>
            <a:rect l="l" t="t" r="r" b="b"/>
            <a:pathLst>
              <a:path w="68" h="54" extrusionOk="0">
                <a:moveTo>
                  <a:pt x="68" y="15"/>
                </a:moveTo>
                <a:lnTo>
                  <a:pt x="10" y="54"/>
                </a:lnTo>
                <a:lnTo>
                  <a:pt x="0" y="43"/>
                </a:lnTo>
                <a:lnTo>
                  <a:pt x="62" y="0"/>
                </a:lnTo>
                <a:lnTo>
                  <a:pt x="68" y="15"/>
                </a:lnTo>
                <a:close/>
              </a:path>
            </a:pathLst>
          </a:custGeom>
          <a:solidFill>
            <a:srgbClr val="4F312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95" name="Google Shape;395;p51"/>
          <p:cNvSpPr/>
          <p:nvPr/>
        </p:nvSpPr>
        <p:spPr>
          <a:xfrm>
            <a:off x="10915288" y="6079577"/>
            <a:ext cx="137949" cy="152730"/>
          </a:xfrm>
          <a:custGeom>
            <a:avLst/>
            <a:gdLst/>
            <a:ahLst/>
            <a:cxnLst/>
            <a:rect l="l" t="t" r="r" b="b"/>
            <a:pathLst>
              <a:path w="15" h="17" extrusionOk="0">
                <a:moveTo>
                  <a:pt x="13" y="5"/>
                </a:moveTo>
                <a:cubicBezTo>
                  <a:pt x="15" y="9"/>
                  <a:pt x="14" y="13"/>
                  <a:pt x="11" y="15"/>
                </a:cubicBezTo>
                <a:cubicBezTo>
                  <a:pt x="8" y="17"/>
                  <a:pt x="4" y="15"/>
                  <a:pt x="2" y="11"/>
                </a:cubicBezTo>
                <a:cubicBezTo>
                  <a:pt x="0" y="8"/>
                  <a:pt x="1" y="4"/>
                  <a:pt x="4" y="2"/>
                </a:cubicBezTo>
                <a:cubicBezTo>
                  <a:pt x="7" y="0"/>
                  <a:pt x="11" y="2"/>
                  <a:pt x="13" y="5"/>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96" name="Google Shape;396;p51"/>
          <p:cNvSpPr/>
          <p:nvPr/>
        </p:nvSpPr>
        <p:spPr>
          <a:xfrm>
            <a:off x="10925142" y="6089431"/>
            <a:ext cx="118242" cy="133022"/>
          </a:xfrm>
          <a:custGeom>
            <a:avLst/>
            <a:gdLst/>
            <a:ahLst/>
            <a:cxnLst/>
            <a:rect l="l" t="t" r="r" b="b"/>
            <a:pathLst>
              <a:path w="13" h="15" extrusionOk="0">
                <a:moveTo>
                  <a:pt x="12" y="4"/>
                </a:moveTo>
                <a:cubicBezTo>
                  <a:pt x="11" y="5"/>
                  <a:pt x="11" y="5"/>
                  <a:pt x="11" y="5"/>
                </a:cubicBezTo>
                <a:cubicBezTo>
                  <a:pt x="12" y="6"/>
                  <a:pt x="13" y="7"/>
                  <a:pt x="13" y="9"/>
                </a:cubicBezTo>
                <a:cubicBezTo>
                  <a:pt x="13" y="11"/>
                  <a:pt x="12" y="13"/>
                  <a:pt x="10" y="14"/>
                </a:cubicBezTo>
                <a:cubicBezTo>
                  <a:pt x="9" y="14"/>
                  <a:pt x="8" y="14"/>
                  <a:pt x="8" y="14"/>
                </a:cubicBezTo>
                <a:cubicBezTo>
                  <a:pt x="5" y="14"/>
                  <a:pt x="3" y="13"/>
                  <a:pt x="1" y="10"/>
                </a:cubicBezTo>
                <a:cubicBezTo>
                  <a:pt x="1" y="9"/>
                  <a:pt x="0" y="8"/>
                  <a:pt x="0" y="6"/>
                </a:cubicBezTo>
                <a:cubicBezTo>
                  <a:pt x="0" y="4"/>
                  <a:pt x="1" y="2"/>
                  <a:pt x="3" y="1"/>
                </a:cubicBezTo>
                <a:cubicBezTo>
                  <a:pt x="4" y="1"/>
                  <a:pt x="5" y="1"/>
                  <a:pt x="5" y="1"/>
                </a:cubicBezTo>
                <a:cubicBezTo>
                  <a:pt x="8" y="1"/>
                  <a:pt x="10" y="2"/>
                  <a:pt x="11" y="5"/>
                </a:cubicBezTo>
                <a:cubicBezTo>
                  <a:pt x="12" y="4"/>
                  <a:pt x="12" y="4"/>
                  <a:pt x="12" y="4"/>
                </a:cubicBezTo>
                <a:cubicBezTo>
                  <a:pt x="12" y="4"/>
                  <a:pt x="12" y="4"/>
                  <a:pt x="12" y="4"/>
                </a:cubicBezTo>
                <a:cubicBezTo>
                  <a:pt x="11" y="2"/>
                  <a:pt x="8" y="0"/>
                  <a:pt x="5" y="0"/>
                </a:cubicBezTo>
                <a:cubicBezTo>
                  <a:pt x="4" y="0"/>
                  <a:pt x="3" y="0"/>
                  <a:pt x="3" y="1"/>
                </a:cubicBezTo>
                <a:cubicBezTo>
                  <a:pt x="1" y="2"/>
                  <a:pt x="0" y="4"/>
                  <a:pt x="0" y="6"/>
                </a:cubicBezTo>
                <a:cubicBezTo>
                  <a:pt x="0" y="8"/>
                  <a:pt x="0" y="9"/>
                  <a:pt x="1" y="11"/>
                </a:cubicBezTo>
                <a:cubicBezTo>
                  <a:pt x="2" y="13"/>
                  <a:pt x="5" y="15"/>
                  <a:pt x="8" y="15"/>
                </a:cubicBezTo>
                <a:cubicBezTo>
                  <a:pt x="8" y="15"/>
                  <a:pt x="9" y="15"/>
                  <a:pt x="10" y="14"/>
                </a:cubicBezTo>
                <a:cubicBezTo>
                  <a:pt x="12" y="13"/>
                  <a:pt x="13" y="11"/>
                  <a:pt x="13" y="9"/>
                </a:cubicBezTo>
                <a:cubicBezTo>
                  <a:pt x="13" y="7"/>
                  <a:pt x="13" y="6"/>
                  <a:pt x="12" y="4"/>
                </a:cubicBezTo>
                <a:close/>
              </a:path>
            </a:pathLst>
          </a:custGeom>
          <a:solidFill>
            <a:srgbClr val="DB9D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97" name="Google Shape;397;p51"/>
          <p:cNvSpPr/>
          <p:nvPr/>
        </p:nvSpPr>
        <p:spPr>
          <a:xfrm>
            <a:off x="10979334" y="6153480"/>
            <a:ext cx="19707" cy="54195"/>
          </a:xfrm>
          <a:custGeom>
            <a:avLst/>
            <a:gdLst/>
            <a:ahLst/>
            <a:cxnLst/>
            <a:rect l="l" t="t" r="r" b="b"/>
            <a:pathLst>
              <a:path w="4" h="11" extrusionOk="0">
                <a:moveTo>
                  <a:pt x="4" y="11"/>
                </a:moveTo>
                <a:lnTo>
                  <a:pt x="0" y="0"/>
                </a:lnTo>
                <a:lnTo>
                  <a:pt x="2" y="0"/>
                </a:lnTo>
                <a:lnTo>
                  <a:pt x="4" y="11"/>
                </a:lnTo>
                <a:close/>
              </a:path>
            </a:pathLst>
          </a:custGeom>
          <a:solidFill>
            <a:srgbClr val="A8896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98" name="Google Shape;398;p51"/>
          <p:cNvSpPr/>
          <p:nvPr/>
        </p:nvSpPr>
        <p:spPr>
          <a:xfrm>
            <a:off x="10979334" y="6143627"/>
            <a:ext cx="34488" cy="14781"/>
          </a:xfrm>
          <a:custGeom>
            <a:avLst/>
            <a:gdLst/>
            <a:ahLst/>
            <a:cxnLst/>
            <a:rect l="l" t="t" r="r" b="b"/>
            <a:pathLst>
              <a:path w="7" h="3" extrusionOk="0">
                <a:moveTo>
                  <a:pt x="7" y="0"/>
                </a:moveTo>
                <a:lnTo>
                  <a:pt x="2" y="3"/>
                </a:lnTo>
                <a:lnTo>
                  <a:pt x="0" y="2"/>
                </a:lnTo>
                <a:lnTo>
                  <a:pt x="7" y="0"/>
                </a:lnTo>
                <a:close/>
              </a:path>
            </a:pathLst>
          </a:custGeom>
          <a:solidFill>
            <a:srgbClr val="A8896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99" name="Google Shape;399;p51"/>
          <p:cNvSpPr/>
          <p:nvPr/>
        </p:nvSpPr>
        <p:spPr>
          <a:xfrm>
            <a:off x="10969481" y="6094358"/>
            <a:ext cx="19707" cy="59119"/>
          </a:xfrm>
          <a:custGeom>
            <a:avLst/>
            <a:gdLst/>
            <a:ahLst/>
            <a:cxnLst/>
            <a:rect l="l" t="t" r="r" b="b"/>
            <a:pathLst>
              <a:path w="4" h="12" extrusionOk="0">
                <a:moveTo>
                  <a:pt x="0" y="0"/>
                </a:moveTo>
                <a:lnTo>
                  <a:pt x="4" y="12"/>
                </a:lnTo>
                <a:lnTo>
                  <a:pt x="2" y="12"/>
                </a:lnTo>
                <a:lnTo>
                  <a:pt x="0" y="0"/>
                </a:lnTo>
                <a:close/>
              </a:path>
            </a:pathLst>
          </a:custGeom>
          <a:solidFill>
            <a:srgbClr val="A8896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00" name="Google Shape;400;p51"/>
          <p:cNvSpPr/>
          <p:nvPr/>
        </p:nvSpPr>
        <p:spPr>
          <a:xfrm>
            <a:off x="10949773" y="6104212"/>
            <a:ext cx="9854" cy="9854"/>
          </a:xfrm>
          <a:prstGeom prst="rect">
            <a:avLst/>
          </a:pr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01" name="Google Shape;401;p51"/>
          <p:cNvSpPr/>
          <p:nvPr/>
        </p:nvSpPr>
        <p:spPr>
          <a:xfrm>
            <a:off x="10934996" y="6123919"/>
            <a:ext cx="14781" cy="9854"/>
          </a:xfrm>
          <a:custGeom>
            <a:avLst/>
            <a:gdLst/>
            <a:ahLst/>
            <a:cxnLst/>
            <a:rect l="l" t="t" r="r" b="b"/>
            <a:pathLst>
              <a:path w="3" h="2" extrusionOk="0">
                <a:moveTo>
                  <a:pt x="3" y="2"/>
                </a:moveTo>
                <a:lnTo>
                  <a:pt x="2" y="2"/>
                </a:lnTo>
                <a:lnTo>
                  <a:pt x="0" y="0"/>
                </a:lnTo>
                <a:lnTo>
                  <a:pt x="2" y="0"/>
                </a:lnTo>
                <a:lnTo>
                  <a:pt x="3" y="2"/>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02" name="Google Shape;402;p51"/>
          <p:cNvSpPr/>
          <p:nvPr/>
        </p:nvSpPr>
        <p:spPr>
          <a:xfrm>
            <a:off x="10934996" y="6153480"/>
            <a:ext cx="9854" cy="0"/>
          </a:xfrm>
          <a:custGeom>
            <a:avLst/>
            <a:gdLst/>
            <a:ahLst/>
            <a:cxnLst/>
            <a:rect l="l" t="t" r="r" b="b"/>
            <a:pathLst>
              <a:path w="2" h="120000" extrusionOk="0">
                <a:moveTo>
                  <a:pt x="2" y="0"/>
                </a:moveTo>
                <a:lnTo>
                  <a:pt x="2" y="0"/>
                </a:lnTo>
                <a:lnTo>
                  <a:pt x="0" y="0"/>
                </a:lnTo>
                <a:lnTo>
                  <a:pt x="2" y="0"/>
                </a:lnTo>
                <a:lnTo>
                  <a:pt x="2" y="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03" name="Google Shape;403;p51"/>
          <p:cNvSpPr/>
          <p:nvPr/>
        </p:nvSpPr>
        <p:spPr>
          <a:xfrm>
            <a:off x="10944849" y="6168258"/>
            <a:ext cx="4927" cy="9854"/>
          </a:xfrm>
          <a:prstGeom prst="rect">
            <a:avLst/>
          </a:pr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04" name="Google Shape;404;p51"/>
          <p:cNvSpPr/>
          <p:nvPr/>
        </p:nvSpPr>
        <p:spPr>
          <a:xfrm>
            <a:off x="10959627" y="6187965"/>
            <a:ext cx="9854" cy="19707"/>
          </a:xfrm>
          <a:custGeom>
            <a:avLst/>
            <a:gdLst/>
            <a:ahLst/>
            <a:cxnLst/>
            <a:rect l="l" t="t" r="r" b="b"/>
            <a:pathLst>
              <a:path w="2" h="4" extrusionOk="0">
                <a:moveTo>
                  <a:pt x="2" y="0"/>
                </a:moveTo>
                <a:lnTo>
                  <a:pt x="2" y="2"/>
                </a:lnTo>
                <a:lnTo>
                  <a:pt x="0" y="4"/>
                </a:lnTo>
                <a:lnTo>
                  <a:pt x="0" y="2"/>
                </a:lnTo>
                <a:lnTo>
                  <a:pt x="2" y="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05" name="Google Shape;405;p51"/>
          <p:cNvSpPr/>
          <p:nvPr/>
        </p:nvSpPr>
        <p:spPr>
          <a:xfrm>
            <a:off x="10989188" y="6197819"/>
            <a:ext cx="0" cy="19707"/>
          </a:xfrm>
          <a:custGeom>
            <a:avLst/>
            <a:gdLst/>
            <a:ahLst/>
            <a:cxnLst/>
            <a:rect l="l" t="t" r="r" b="b"/>
            <a:pathLst>
              <a:path w="120000" h="4" extrusionOk="0">
                <a:moveTo>
                  <a:pt x="0" y="0"/>
                </a:moveTo>
                <a:lnTo>
                  <a:pt x="0" y="2"/>
                </a:lnTo>
                <a:lnTo>
                  <a:pt x="0" y="4"/>
                </a:lnTo>
                <a:lnTo>
                  <a:pt x="0" y="2"/>
                </a:lnTo>
                <a:lnTo>
                  <a:pt x="0" y="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06" name="Google Shape;406;p51"/>
          <p:cNvSpPr/>
          <p:nvPr/>
        </p:nvSpPr>
        <p:spPr>
          <a:xfrm>
            <a:off x="11008895" y="6197819"/>
            <a:ext cx="4927" cy="9854"/>
          </a:xfrm>
          <a:prstGeom prst="rect">
            <a:avLst/>
          </a:pr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07" name="Google Shape;407;p51"/>
          <p:cNvSpPr/>
          <p:nvPr/>
        </p:nvSpPr>
        <p:spPr>
          <a:xfrm>
            <a:off x="11013822" y="6178112"/>
            <a:ext cx="19707" cy="9854"/>
          </a:xfrm>
          <a:custGeom>
            <a:avLst/>
            <a:gdLst/>
            <a:ahLst/>
            <a:cxnLst/>
            <a:rect l="l" t="t" r="r" b="b"/>
            <a:pathLst>
              <a:path w="4" h="2" extrusionOk="0">
                <a:moveTo>
                  <a:pt x="0" y="0"/>
                </a:moveTo>
                <a:lnTo>
                  <a:pt x="2" y="0"/>
                </a:lnTo>
                <a:lnTo>
                  <a:pt x="4" y="2"/>
                </a:lnTo>
                <a:lnTo>
                  <a:pt x="2" y="2"/>
                </a:lnTo>
                <a:lnTo>
                  <a:pt x="0" y="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08" name="Google Shape;408;p51"/>
          <p:cNvSpPr/>
          <p:nvPr/>
        </p:nvSpPr>
        <p:spPr>
          <a:xfrm>
            <a:off x="11023676" y="6158404"/>
            <a:ext cx="9854" cy="0"/>
          </a:xfrm>
          <a:custGeom>
            <a:avLst/>
            <a:gdLst/>
            <a:ahLst/>
            <a:cxnLst/>
            <a:rect l="l" t="t" r="r" b="b"/>
            <a:pathLst>
              <a:path w="2" h="120000" extrusionOk="0">
                <a:moveTo>
                  <a:pt x="0" y="0"/>
                </a:moveTo>
                <a:lnTo>
                  <a:pt x="0" y="0"/>
                </a:lnTo>
                <a:lnTo>
                  <a:pt x="2" y="0"/>
                </a:lnTo>
                <a:lnTo>
                  <a:pt x="0" y="0"/>
                </a:lnTo>
                <a:lnTo>
                  <a:pt x="0" y="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09" name="Google Shape;409;p51"/>
          <p:cNvSpPr/>
          <p:nvPr/>
        </p:nvSpPr>
        <p:spPr>
          <a:xfrm>
            <a:off x="11013822" y="6133773"/>
            <a:ext cx="9854" cy="9854"/>
          </a:xfrm>
          <a:custGeom>
            <a:avLst/>
            <a:gdLst/>
            <a:ahLst/>
            <a:cxnLst/>
            <a:rect l="l" t="t" r="r" b="b"/>
            <a:pathLst>
              <a:path w="2" h="2" extrusionOk="0">
                <a:moveTo>
                  <a:pt x="0" y="2"/>
                </a:moveTo>
                <a:lnTo>
                  <a:pt x="0" y="0"/>
                </a:lnTo>
                <a:lnTo>
                  <a:pt x="2" y="0"/>
                </a:lnTo>
                <a:lnTo>
                  <a:pt x="2" y="0"/>
                </a:lnTo>
                <a:lnTo>
                  <a:pt x="0" y="2"/>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10" name="Google Shape;410;p51"/>
          <p:cNvSpPr/>
          <p:nvPr/>
        </p:nvSpPr>
        <p:spPr>
          <a:xfrm>
            <a:off x="10999042" y="6104212"/>
            <a:ext cx="9854" cy="19707"/>
          </a:xfrm>
          <a:custGeom>
            <a:avLst/>
            <a:gdLst/>
            <a:ahLst/>
            <a:cxnLst/>
            <a:rect l="l" t="t" r="r" b="b"/>
            <a:pathLst>
              <a:path w="2" h="4" extrusionOk="0">
                <a:moveTo>
                  <a:pt x="0" y="4"/>
                </a:moveTo>
                <a:lnTo>
                  <a:pt x="0" y="2"/>
                </a:lnTo>
                <a:lnTo>
                  <a:pt x="2" y="0"/>
                </a:lnTo>
                <a:lnTo>
                  <a:pt x="2" y="2"/>
                </a:lnTo>
                <a:lnTo>
                  <a:pt x="0" y="4"/>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11" name="Google Shape;411;p51"/>
          <p:cNvSpPr/>
          <p:nvPr/>
        </p:nvSpPr>
        <p:spPr>
          <a:xfrm>
            <a:off x="10979334" y="6094358"/>
            <a:ext cx="0" cy="19707"/>
          </a:xfrm>
          <a:custGeom>
            <a:avLst/>
            <a:gdLst/>
            <a:ahLst/>
            <a:cxnLst/>
            <a:rect l="l" t="t" r="r" b="b"/>
            <a:pathLst>
              <a:path w="120000" h="4" extrusionOk="0">
                <a:moveTo>
                  <a:pt x="0" y="4"/>
                </a:moveTo>
                <a:lnTo>
                  <a:pt x="0" y="2"/>
                </a:lnTo>
                <a:lnTo>
                  <a:pt x="0" y="0"/>
                </a:lnTo>
                <a:lnTo>
                  <a:pt x="0" y="2"/>
                </a:lnTo>
                <a:lnTo>
                  <a:pt x="0" y="4"/>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12" name="Google Shape;412;p51"/>
          <p:cNvSpPr/>
          <p:nvPr/>
        </p:nvSpPr>
        <p:spPr>
          <a:xfrm>
            <a:off x="10979334" y="6153480"/>
            <a:ext cx="9854" cy="4927"/>
          </a:xfrm>
          <a:custGeom>
            <a:avLst/>
            <a:gdLst/>
            <a:ahLst/>
            <a:cxnLst/>
            <a:rect l="l" t="t" r="r" b="b"/>
            <a:pathLst>
              <a:path w="1" h="1" extrusionOk="0">
                <a:moveTo>
                  <a:pt x="1" y="0"/>
                </a:moveTo>
                <a:cubicBezTo>
                  <a:pt x="1" y="1"/>
                  <a:pt x="1" y="1"/>
                  <a:pt x="1" y="1"/>
                </a:cubicBezTo>
                <a:cubicBezTo>
                  <a:pt x="1" y="1"/>
                  <a:pt x="0" y="1"/>
                  <a:pt x="0" y="1"/>
                </a:cubicBezTo>
                <a:cubicBezTo>
                  <a:pt x="0" y="0"/>
                  <a:pt x="0" y="0"/>
                  <a:pt x="0" y="0"/>
                </a:cubicBezTo>
                <a:cubicBezTo>
                  <a:pt x="0" y="0"/>
                  <a:pt x="1" y="0"/>
                  <a:pt x="1" y="0"/>
                </a:cubicBezTo>
                <a:close/>
              </a:path>
            </a:pathLst>
          </a:custGeom>
          <a:solidFill>
            <a:srgbClr val="A8896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13" name="Google Shape;413;p51"/>
          <p:cNvSpPr/>
          <p:nvPr/>
        </p:nvSpPr>
        <p:spPr>
          <a:xfrm>
            <a:off x="11033530" y="6114065"/>
            <a:ext cx="9854" cy="19707"/>
          </a:xfrm>
          <a:custGeom>
            <a:avLst/>
            <a:gdLst/>
            <a:ahLst/>
            <a:cxnLst/>
            <a:rect l="l" t="t" r="r" b="b"/>
            <a:pathLst>
              <a:path w="1" h="2" extrusionOk="0">
                <a:moveTo>
                  <a:pt x="1" y="1"/>
                </a:moveTo>
                <a:cubicBezTo>
                  <a:pt x="1" y="1"/>
                  <a:pt x="1" y="2"/>
                  <a:pt x="1" y="2"/>
                </a:cubicBezTo>
                <a:cubicBezTo>
                  <a:pt x="1" y="2"/>
                  <a:pt x="1" y="2"/>
                  <a:pt x="1" y="2"/>
                </a:cubicBezTo>
                <a:cubicBezTo>
                  <a:pt x="1" y="2"/>
                  <a:pt x="1" y="2"/>
                  <a:pt x="1" y="2"/>
                </a:cubicBezTo>
                <a:cubicBezTo>
                  <a:pt x="1" y="2"/>
                  <a:pt x="0" y="2"/>
                  <a:pt x="0" y="1"/>
                </a:cubicBezTo>
                <a:cubicBezTo>
                  <a:pt x="0" y="1"/>
                  <a:pt x="0" y="0"/>
                  <a:pt x="0" y="0"/>
                </a:cubicBezTo>
                <a:cubicBezTo>
                  <a:pt x="0" y="0"/>
                  <a:pt x="0" y="0"/>
                  <a:pt x="0" y="0"/>
                </a:cubicBezTo>
                <a:cubicBezTo>
                  <a:pt x="0" y="0"/>
                  <a:pt x="0" y="0"/>
                  <a:pt x="0" y="0"/>
                </a:cubicBezTo>
                <a:cubicBezTo>
                  <a:pt x="1" y="0"/>
                  <a:pt x="1" y="0"/>
                  <a:pt x="1" y="1"/>
                </a:cubicBezTo>
                <a:close/>
              </a:path>
            </a:pathLst>
          </a:custGeom>
          <a:solidFill>
            <a:srgbClr val="DB9D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14" name="Google Shape;414;p51"/>
          <p:cNvSpPr/>
          <p:nvPr/>
        </p:nvSpPr>
        <p:spPr>
          <a:xfrm>
            <a:off x="10417688" y="2709697"/>
            <a:ext cx="413844" cy="236483"/>
          </a:xfrm>
          <a:prstGeom prst="rect">
            <a:avLst/>
          </a:prstGeom>
          <a:solidFill>
            <a:srgbClr val="50505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14_Title/sub-title only ">
  <p:cSld name="14_Title/sub-title only ">
    <p:spTree>
      <p:nvGrpSpPr>
        <p:cNvPr id="1" name="Shape 415"/>
        <p:cNvGrpSpPr/>
        <p:nvPr/>
      </p:nvGrpSpPr>
      <p:grpSpPr>
        <a:xfrm>
          <a:off x="0" y="0"/>
          <a:ext cx="0" cy="0"/>
          <a:chOff x="0" y="0"/>
          <a:chExt cx="0" cy="0"/>
        </a:xfrm>
      </p:grpSpPr>
      <p:sp>
        <p:nvSpPr>
          <p:cNvPr id="416" name="Google Shape;416;p52"/>
          <p:cNvSpPr txBox="1">
            <a:spLocks noGrp="1"/>
          </p:cNvSpPr>
          <p:nvPr>
            <p:ph type="body" idx="1"/>
          </p:nvPr>
        </p:nvSpPr>
        <p:spPr>
          <a:xfrm>
            <a:off x="0" y="1"/>
            <a:ext cx="8754894" cy="1232898"/>
          </a:xfrm>
          <a:prstGeom prst="rect">
            <a:avLst/>
          </a:prstGeom>
          <a:noFill/>
          <a:ln>
            <a:noFill/>
          </a:ln>
        </p:spPr>
        <p:txBody>
          <a:bodyPr spcFirstLastPara="1" wrap="square" lIns="393175" tIns="393175" rIns="91425" bIns="91425" anchor="t" anchorCtr="0">
            <a:noAutofit/>
          </a:bodyPr>
          <a:lstStyle>
            <a:lvl1pPr marL="457200" lvl="0" indent="-228600" algn="l">
              <a:lnSpc>
                <a:spcPct val="110000"/>
              </a:lnSpc>
              <a:spcBef>
                <a:spcPts val="1000"/>
              </a:spcBef>
              <a:spcAft>
                <a:spcPts val="0"/>
              </a:spcAft>
              <a:buClr>
                <a:schemeClr val="accent5"/>
              </a:buClr>
              <a:buSzPts val="4400"/>
              <a:buNone/>
              <a:defRPr sz="4400">
                <a:solidFill>
                  <a:schemeClr val="accent5"/>
                </a:solidFill>
                <a:latin typeface="Quattrocento Sans"/>
                <a:ea typeface="Quattrocento Sans"/>
                <a:cs typeface="Quattrocento Sans"/>
                <a:sym typeface="Quattrocento Sans"/>
              </a:defRPr>
            </a:lvl1pPr>
            <a:lvl2pPr marL="914400" lvl="1" indent="-342900" algn="l">
              <a:lnSpc>
                <a:spcPct val="110000"/>
              </a:lnSpc>
              <a:spcBef>
                <a:spcPts val="600"/>
              </a:spcBef>
              <a:spcAft>
                <a:spcPts val="0"/>
              </a:spcAft>
              <a:buClr>
                <a:schemeClr val="dk1"/>
              </a:buClr>
              <a:buSzPts val="1800"/>
              <a:buChar char="•"/>
              <a:defRPr/>
            </a:lvl2pPr>
            <a:lvl3pPr marL="1371600" lvl="2" indent="-342900" algn="l">
              <a:lnSpc>
                <a:spcPct val="110000"/>
              </a:lnSpc>
              <a:spcBef>
                <a:spcPts val="600"/>
              </a:spcBef>
              <a:spcAft>
                <a:spcPts val="0"/>
              </a:spcAft>
              <a:buClr>
                <a:schemeClr val="dk1"/>
              </a:buClr>
              <a:buSzPts val="1800"/>
              <a:buChar char="•"/>
              <a:defRPr/>
            </a:lvl3pPr>
            <a:lvl4pPr marL="1828800" lvl="3" indent="-342900" algn="l">
              <a:lnSpc>
                <a:spcPct val="110000"/>
              </a:lnSpc>
              <a:spcBef>
                <a:spcPts val="600"/>
              </a:spcBef>
              <a:spcAft>
                <a:spcPts val="0"/>
              </a:spcAft>
              <a:buClr>
                <a:schemeClr val="dk1"/>
              </a:buClr>
              <a:buSzPts val="1800"/>
              <a:buChar char="•"/>
              <a:defRPr/>
            </a:lvl4pPr>
            <a:lvl5pPr marL="2286000" lvl="4" indent="-342900" algn="l">
              <a:lnSpc>
                <a:spcPct val="110000"/>
              </a:lnSpc>
              <a:spcBef>
                <a:spcPts val="600"/>
              </a:spcBef>
              <a:spcAft>
                <a:spcPts val="0"/>
              </a:spcAft>
              <a:buClr>
                <a:schemeClr val="dk1"/>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17" name="Google Shape;417;p52"/>
          <p:cNvSpPr txBox="1">
            <a:spLocks noGrp="1"/>
          </p:cNvSpPr>
          <p:nvPr>
            <p:ph type="body" idx="2"/>
          </p:nvPr>
        </p:nvSpPr>
        <p:spPr>
          <a:xfrm>
            <a:off x="0" y="1243014"/>
            <a:ext cx="8754894" cy="904286"/>
          </a:xfrm>
          <a:prstGeom prst="rect">
            <a:avLst/>
          </a:prstGeom>
          <a:noFill/>
          <a:ln>
            <a:noFill/>
          </a:ln>
        </p:spPr>
        <p:txBody>
          <a:bodyPr spcFirstLastPara="1" wrap="square" lIns="393175" tIns="45700" rIns="91425" bIns="91425" anchor="t" anchorCtr="0">
            <a:noAutofit/>
          </a:bodyPr>
          <a:lstStyle>
            <a:lvl1pPr marL="457200" lvl="0" indent="-228600" algn="l">
              <a:lnSpc>
                <a:spcPct val="110000"/>
              </a:lnSpc>
              <a:spcBef>
                <a:spcPts val="1000"/>
              </a:spcBef>
              <a:spcAft>
                <a:spcPts val="0"/>
              </a:spcAft>
              <a:buClr>
                <a:schemeClr val="dk1"/>
              </a:buClr>
              <a:buSzPts val="2800"/>
              <a:buNone/>
              <a:defRPr>
                <a:solidFill>
                  <a:schemeClr val="dk1"/>
                </a:solidFill>
                <a:latin typeface="Quattrocento Sans"/>
                <a:ea typeface="Quattrocento Sans"/>
                <a:cs typeface="Quattrocento Sans"/>
                <a:sym typeface="Quattrocento Sans"/>
              </a:defRPr>
            </a:lvl1pPr>
            <a:lvl2pPr marL="914400" lvl="1" indent="-228600" algn="l">
              <a:lnSpc>
                <a:spcPct val="110000"/>
              </a:lnSpc>
              <a:spcBef>
                <a:spcPts val="600"/>
              </a:spcBef>
              <a:spcAft>
                <a:spcPts val="0"/>
              </a:spcAft>
              <a:buClr>
                <a:schemeClr val="dk1"/>
              </a:buClr>
              <a:buSzPts val="2400"/>
              <a:buNone/>
              <a:defRPr/>
            </a:lvl2pPr>
            <a:lvl3pPr marL="1371600" lvl="2" indent="-342900" algn="l">
              <a:lnSpc>
                <a:spcPct val="110000"/>
              </a:lnSpc>
              <a:spcBef>
                <a:spcPts val="600"/>
              </a:spcBef>
              <a:spcAft>
                <a:spcPts val="0"/>
              </a:spcAft>
              <a:buClr>
                <a:schemeClr val="dk1"/>
              </a:buClr>
              <a:buSzPts val="1800"/>
              <a:buChar char="•"/>
              <a:defRPr/>
            </a:lvl3pPr>
            <a:lvl4pPr marL="1828800" lvl="3" indent="-342900" algn="l">
              <a:lnSpc>
                <a:spcPct val="110000"/>
              </a:lnSpc>
              <a:spcBef>
                <a:spcPts val="600"/>
              </a:spcBef>
              <a:spcAft>
                <a:spcPts val="0"/>
              </a:spcAft>
              <a:buClr>
                <a:schemeClr val="dk1"/>
              </a:buClr>
              <a:buSzPts val="1800"/>
              <a:buChar char="•"/>
              <a:defRPr/>
            </a:lvl4pPr>
            <a:lvl5pPr marL="2286000" lvl="4" indent="-342900" algn="l">
              <a:lnSpc>
                <a:spcPct val="110000"/>
              </a:lnSpc>
              <a:spcBef>
                <a:spcPts val="600"/>
              </a:spcBef>
              <a:spcAft>
                <a:spcPts val="0"/>
              </a:spcAft>
              <a:buClr>
                <a:schemeClr val="dk1"/>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18" name="Google Shape;418;p52"/>
          <p:cNvSpPr/>
          <p:nvPr/>
        </p:nvSpPr>
        <p:spPr>
          <a:xfrm>
            <a:off x="8842443" y="0"/>
            <a:ext cx="3349557" cy="6858000"/>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Quattrocento Sans"/>
              <a:ea typeface="Quattrocento Sans"/>
              <a:cs typeface="Quattrocento Sans"/>
              <a:sym typeface="Quattrocento Sans"/>
            </a:endParaRPr>
          </a:p>
        </p:txBody>
      </p:sp>
      <p:sp>
        <p:nvSpPr>
          <p:cNvPr id="419" name="Google Shape;419;p52"/>
          <p:cNvSpPr/>
          <p:nvPr/>
        </p:nvSpPr>
        <p:spPr>
          <a:xfrm>
            <a:off x="9427419" y="817834"/>
            <a:ext cx="2384533" cy="2369756"/>
          </a:xfrm>
          <a:custGeom>
            <a:avLst/>
            <a:gdLst/>
            <a:ahLst/>
            <a:cxnLst/>
            <a:rect l="l" t="t" r="r" b="b"/>
            <a:pathLst>
              <a:path w="258" h="258" extrusionOk="0">
                <a:moveTo>
                  <a:pt x="129" y="220"/>
                </a:moveTo>
                <a:cubicBezTo>
                  <a:pt x="79" y="220"/>
                  <a:pt x="38" y="180"/>
                  <a:pt x="38" y="129"/>
                </a:cubicBezTo>
                <a:cubicBezTo>
                  <a:pt x="38" y="79"/>
                  <a:pt x="79" y="38"/>
                  <a:pt x="129" y="38"/>
                </a:cubicBezTo>
                <a:cubicBezTo>
                  <a:pt x="180" y="38"/>
                  <a:pt x="221" y="79"/>
                  <a:pt x="221" y="129"/>
                </a:cubicBezTo>
                <a:cubicBezTo>
                  <a:pt x="221" y="180"/>
                  <a:pt x="180" y="220"/>
                  <a:pt x="129" y="220"/>
                </a:cubicBezTo>
                <a:moveTo>
                  <a:pt x="129" y="0"/>
                </a:moveTo>
                <a:cubicBezTo>
                  <a:pt x="58" y="0"/>
                  <a:pt x="0" y="58"/>
                  <a:pt x="0" y="129"/>
                </a:cubicBezTo>
                <a:cubicBezTo>
                  <a:pt x="0" y="200"/>
                  <a:pt x="58" y="258"/>
                  <a:pt x="129" y="258"/>
                </a:cubicBezTo>
                <a:cubicBezTo>
                  <a:pt x="201" y="258"/>
                  <a:pt x="258" y="200"/>
                  <a:pt x="258" y="129"/>
                </a:cubicBezTo>
                <a:cubicBezTo>
                  <a:pt x="258" y="58"/>
                  <a:pt x="201" y="0"/>
                  <a:pt x="129" y="0"/>
                </a:cubicBezTo>
              </a:path>
            </a:pathLst>
          </a:custGeom>
          <a:solidFill>
            <a:srgbClr val="9272B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20" name="Google Shape;420;p52"/>
          <p:cNvSpPr/>
          <p:nvPr/>
        </p:nvSpPr>
        <p:spPr>
          <a:xfrm>
            <a:off x="9782144" y="1167635"/>
            <a:ext cx="1684938" cy="1670163"/>
          </a:xfrm>
          <a:prstGeom prst="ellipse">
            <a:avLst/>
          </a:prstGeom>
          <a:solidFill>
            <a:srgbClr val="DACFE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21" name="Google Shape;421;p52"/>
          <p:cNvSpPr/>
          <p:nvPr/>
        </p:nvSpPr>
        <p:spPr>
          <a:xfrm>
            <a:off x="10092524" y="1458311"/>
            <a:ext cx="1064171" cy="1349923"/>
          </a:xfrm>
          <a:custGeom>
            <a:avLst/>
            <a:gdLst/>
            <a:ahLst/>
            <a:cxnLst/>
            <a:rect l="l" t="t" r="r" b="b"/>
            <a:pathLst>
              <a:path w="115" h="147" extrusionOk="0">
                <a:moveTo>
                  <a:pt x="115" y="58"/>
                </a:moveTo>
                <a:cubicBezTo>
                  <a:pt x="115" y="26"/>
                  <a:pt x="89" y="0"/>
                  <a:pt x="57" y="0"/>
                </a:cubicBezTo>
                <a:cubicBezTo>
                  <a:pt x="25" y="0"/>
                  <a:pt x="0" y="26"/>
                  <a:pt x="0" y="58"/>
                </a:cubicBezTo>
                <a:cubicBezTo>
                  <a:pt x="0" y="74"/>
                  <a:pt x="6" y="89"/>
                  <a:pt x="17" y="99"/>
                </a:cubicBezTo>
                <a:cubicBezTo>
                  <a:pt x="34" y="117"/>
                  <a:pt x="35" y="136"/>
                  <a:pt x="35" y="136"/>
                </a:cubicBezTo>
                <a:cubicBezTo>
                  <a:pt x="56" y="145"/>
                  <a:pt x="56" y="145"/>
                  <a:pt x="56" y="145"/>
                </a:cubicBezTo>
                <a:cubicBezTo>
                  <a:pt x="56" y="147"/>
                  <a:pt x="56" y="147"/>
                  <a:pt x="56" y="147"/>
                </a:cubicBezTo>
                <a:cubicBezTo>
                  <a:pt x="57" y="146"/>
                  <a:pt x="57" y="146"/>
                  <a:pt x="57" y="146"/>
                </a:cubicBezTo>
                <a:cubicBezTo>
                  <a:pt x="58" y="147"/>
                  <a:pt x="58" y="147"/>
                  <a:pt x="58" y="147"/>
                </a:cubicBezTo>
                <a:cubicBezTo>
                  <a:pt x="59" y="145"/>
                  <a:pt x="59" y="145"/>
                  <a:pt x="59" y="145"/>
                </a:cubicBezTo>
                <a:cubicBezTo>
                  <a:pt x="80" y="136"/>
                  <a:pt x="80" y="136"/>
                  <a:pt x="80" y="136"/>
                </a:cubicBezTo>
                <a:cubicBezTo>
                  <a:pt x="80" y="136"/>
                  <a:pt x="80" y="117"/>
                  <a:pt x="97" y="100"/>
                </a:cubicBezTo>
                <a:cubicBezTo>
                  <a:pt x="108" y="89"/>
                  <a:pt x="115" y="75"/>
                  <a:pt x="115" y="58"/>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22" name="Google Shape;422;p52"/>
          <p:cNvSpPr/>
          <p:nvPr/>
        </p:nvSpPr>
        <p:spPr>
          <a:xfrm>
            <a:off x="10619686" y="2773746"/>
            <a:ext cx="9854" cy="3808359"/>
          </a:xfrm>
          <a:prstGeom prst="rect">
            <a:avLst/>
          </a:prstGeom>
          <a:solidFill>
            <a:srgbClr val="220C3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23" name="Google Shape;423;p52"/>
          <p:cNvSpPr/>
          <p:nvPr/>
        </p:nvSpPr>
        <p:spPr>
          <a:xfrm>
            <a:off x="10787193" y="1773621"/>
            <a:ext cx="147803" cy="458186"/>
          </a:xfrm>
          <a:prstGeom prst="rect">
            <a:avLst/>
          </a:prstGeom>
          <a:solidFill>
            <a:srgbClr val="A579D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24" name="Google Shape;424;p52"/>
          <p:cNvSpPr/>
          <p:nvPr/>
        </p:nvSpPr>
        <p:spPr>
          <a:xfrm>
            <a:off x="10619686" y="2054446"/>
            <a:ext cx="137949" cy="177361"/>
          </a:xfrm>
          <a:prstGeom prst="rect">
            <a:avLst/>
          </a:prstGeom>
          <a:solidFill>
            <a:srgbClr val="401467"/>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25" name="Google Shape;425;p52"/>
          <p:cNvSpPr/>
          <p:nvPr/>
        </p:nvSpPr>
        <p:spPr>
          <a:xfrm>
            <a:off x="10442325" y="2103711"/>
            <a:ext cx="137949" cy="128095"/>
          </a:xfrm>
          <a:prstGeom prst="rect">
            <a:avLst/>
          </a:prstGeom>
          <a:solidFill>
            <a:srgbClr val="A579D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26" name="Google Shape;426;p52"/>
          <p:cNvSpPr/>
          <p:nvPr/>
        </p:nvSpPr>
        <p:spPr>
          <a:xfrm>
            <a:off x="10269888" y="2148050"/>
            <a:ext cx="147803" cy="83757"/>
          </a:xfrm>
          <a:prstGeom prst="rect">
            <a:avLst/>
          </a:prstGeom>
          <a:solidFill>
            <a:srgbClr val="401467"/>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27" name="Google Shape;427;p52"/>
          <p:cNvSpPr/>
          <p:nvPr/>
        </p:nvSpPr>
        <p:spPr>
          <a:xfrm>
            <a:off x="10220619" y="5104087"/>
            <a:ext cx="1009979" cy="1147928"/>
          </a:xfrm>
          <a:custGeom>
            <a:avLst/>
            <a:gdLst/>
            <a:ahLst/>
            <a:cxnLst/>
            <a:rect l="l" t="t" r="r" b="b"/>
            <a:pathLst>
              <a:path w="109" h="125" extrusionOk="0">
                <a:moveTo>
                  <a:pt x="2" y="39"/>
                </a:moveTo>
                <a:cubicBezTo>
                  <a:pt x="0" y="42"/>
                  <a:pt x="1" y="46"/>
                  <a:pt x="4" y="49"/>
                </a:cubicBezTo>
                <a:cubicBezTo>
                  <a:pt x="21" y="68"/>
                  <a:pt x="21" y="68"/>
                  <a:pt x="21" y="68"/>
                </a:cubicBezTo>
                <a:cubicBezTo>
                  <a:pt x="13" y="60"/>
                  <a:pt x="13" y="60"/>
                  <a:pt x="13" y="60"/>
                </a:cubicBezTo>
                <a:cubicBezTo>
                  <a:pt x="10" y="58"/>
                  <a:pt x="8" y="58"/>
                  <a:pt x="6" y="61"/>
                </a:cubicBezTo>
                <a:cubicBezTo>
                  <a:pt x="5" y="64"/>
                  <a:pt x="7" y="69"/>
                  <a:pt x="10" y="71"/>
                </a:cubicBezTo>
                <a:cubicBezTo>
                  <a:pt x="25" y="83"/>
                  <a:pt x="25" y="83"/>
                  <a:pt x="25" y="83"/>
                </a:cubicBezTo>
                <a:cubicBezTo>
                  <a:pt x="44" y="100"/>
                  <a:pt x="66" y="105"/>
                  <a:pt x="78" y="121"/>
                </a:cubicBezTo>
                <a:cubicBezTo>
                  <a:pt x="81" y="125"/>
                  <a:pt x="81" y="125"/>
                  <a:pt x="81" y="125"/>
                </a:cubicBezTo>
                <a:cubicBezTo>
                  <a:pt x="109" y="106"/>
                  <a:pt x="109" y="106"/>
                  <a:pt x="109" y="106"/>
                </a:cubicBezTo>
                <a:cubicBezTo>
                  <a:pt x="94" y="64"/>
                  <a:pt x="89" y="50"/>
                  <a:pt x="88" y="46"/>
                </a:cubicBezTo>
                <a:cubicBezTo>
                  <a:pt x="86" y="42"/>
                  <a:pt x="80" y="35"/>
                  <a:pt x="77" y="32"/>
                </a:cubicBezTo>
                <a:cubicBezTo>
                  <a:pt x="51" y="9"/>
                  <a:pt x="51" y="9"/>
                  <a:pt x="51" y="9"/>
                </a:cubicBezTo>
                <a:cubicBezTo>
                  <a:pt x="50" y="8"/>
                  <a:pt x="49" y="8"/>
                  <a:pt x="48" y="9"/>
                </a:cubicBezTo>
                <a:cubicBezTo>
                  <a:pt x="45" y="15"/>
                  <a:pt x="47" y="20"/>
                  <a:pt x="51" y="26"/>
                </a:cubicBezTo>
                <a:cubicBezTo>
                  <a:pt x="56" y="33"/>
                  <a:pt x="61" y="32"/>
                  <a:pt x="61" y="32"/>
                </a:cubicBezTo>
                <a:cubicBezTo>
                  <a:pt x="67" y="41"/>
                  <a:pt x="70" y="51"/>
                  <a:pt x="66" y="56"/>
                </a:cubicBezTo>
                <a:cubicBezTo>
                  <a:pt x="55" y="66"/>
                  <a:pt x="40" y="43"/>
                  <a:pt x="40" y="43"/>
                </a:cubicBezTo>
                <a:cubicBezTo>
                  <a:pt x="28" y="25"/>
                  <a:pt x="28" y="25"/>
                  <a:pt x="28" y="25"/>
                </a:cubicBezTo>
                <a:cubicBezTo>
                  <a:pt x="26" y="21"/>
                  <a:pt x="34" y="14"/>
                  <a:pt x="34" y="14"/>
                </a:cubicBezTo>
                <a:cubicBezTo>
                  <a:pt x="38" y="11"/>
                  <a:pt x="41" y="9"/>
                  <a:pt x="39" y="3"/>
                </a:cubicBezTo>
                <a:cubicBezTo>
                  <a:pt x="38" y="1"/>
                  <a:pt x="36" y="0"/>
                  <a:pt x="34" y="1"/>
                </a:cubicBezTo>
                <a:cubicBezTo>
                  <a:pt x="18" y="14"/>
                  <a:pt x="18" y="14"/>
                  <a:pt x="18" y="14"/>
                </a:cubicBezTo>
                <a:cubicBezTo>
                  <a:pt x="14" y="17"/>
                  <a:pt x="14" y="23"/>
                  <a:pt x="17" y="29"/>
                </a:cubicBezTo>
                <a:cubicBezTo>
                  <a:pt x="31" y="52"/>
                  <a:pt x="31" y="52"/>
                  <a:pt x="31" y="52"/>
                </a:cubicBezTo>
                <a:cubicBezTo>
                  <a:pt x="18" y="32"/>
                  <a:pt x="18" y="32"/>
                  <a:pt x="18" y="32"/>
                </a:cubicBezTo>
                <a:cubicBezTo>
                  <a:pt x="16" y="28"/>
                  <a:pt x="12" y="27"/>
                  <a:pt x="10" y="30"/>
                </a:cubicBezTo>
                <a:cubicBezTo>
                  <a:pt x="8" y="32"/>
                  <a:pt x="8" y="35"/>
                  <a:pt x="11" y="38"/>
                </a:cubicBezTo>
                <a:cubicBezTo>
                  <a:pt x="25" y="59"/>
                  <a:pt x="25" y="59"/>
                  <a:pt x="25" y="59"/>
                </a:cubicBezTo>
                <a:cubicBezTo>
                  <a:pt x="10" y="40"/>
                  <a:pt x="10" y="40"/>
                  <a:pt x="10" y="40"/>
                </a:cubicBezTo>
                <a:cubicBezTo>
                  <a:pt x="7" y="37"/>
                  <a:pt x="4" y="37"/>
                  <a:pt x="2" y="39"/>
                </a:cubicBezTo>
              </a:path>
            </a:pathLst>
          </a:custGeom>
          <a:solidFill>
            <a:srgbClr val="F6CAA7"/>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28" name="Google Shape;428;p52"/>
          <p:cNvSpPr/>
          <p:nvPr/>
        </p:nvSpPr>
        <p:spPr>
          <a:xfrm>
            <a:off x="10944849" y="6168258"/>
            <a:ext cx="709447" cy="655257"/>
          </a:xfrm>
          <a:custGeom>
            <a:avLst/>
            <a:gdLst/>
            <a:ahLst/>
            <a:cxnLst/>
            <a:rect l="l" t="t" r="r" b="b"/>
            <a:pathLst>
              <a:path w="144" h="133" extrusionOk="0">
                <a:moveTo>
                  <a:pt x="24" y="133"/>
                </a:moveTo>
                <a:lnTo>
                  <a:pt x="144" y="133"/>
                </a:lnTo>
                <a:lnTo>
                  <a:pt x="76" y="0"/>
                </a:lnTo>
                <a:lnTo>
                  <a:pt x="0" y="54"/>
                </a:lnTo>
                <a:lnTo>
                  <a:pt x="24" y="133"/>
                </a:lnTo>
                <a:close/>
              </a:path>
            </a:pathLst>
          </a:custGeom>
          <a:solidFill>
            <a:srgbClr val="3963A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29" name="Google Shape;429;p52"/>
          <p:cNvSpPr/>
          <p:nvPr/>
        </p:nvSpPr>
        <p:spPr>
          <a:xfrm>
            <a:off x="10895581" y="6050016"/>
            <a:ext cx="413844" cy="374432"/>
          </a:xfrm>
          <a:custGeom>
            <a:avLst/>
            <a:gdLst/>
            <a:ahLst/>
            <a:cxnLst/>
            <a:rect l="l" t="t" r="r" b="b"/>
            <a:pathLst>
              <a:path w="84" h="76" extrusionOk="0">
                <a:moveTo>
                  <a:pt x="0" y="50"/>
                </a:moveTo>
                <a:lnTo>
                  <a:pt x="13" y="76"/>
                </a:lnTo>
                <a:lnTo>
                  <a:pt x="84" y="26"/>
                </a:lnTo>
                <a:lnTo>
                  <a:pt x="71" y="0"/>
                </a:lnTo>
                <a:lnTo>
                  <a:pt x="0" y="50"/>
                </a:lnTo>
                <a:close/>
              </a:path>
            </a:pathLst>
          </a:custGeom>
          <a:solidFill>
            <a:srgbClr val="D2D2D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30" name="Google Shape;430;p52"/>
          <p:cNvSpPr/>
          <p:nvPr/>
        </p:nvSpPr>
        <p:spPr>
          <a:xfrm>
            <a:off x="10462029" y="5104087"/>
            <a:ext cx="83757" cy="73903"/>
          </a:xfrm>
          <a:custGeom>
            <a:avLst/>
            <a:gdLst/>
            <a:ahLst/>
            <a:cxnLst/>
            <a:rect l="l" t="t" r="r" b="b"/>
            <a:pathLst>
              <a:path w="9" h="8" extrusionOk="0">
                <a:moveTo>
                  <a:pt x="9" y="1"/>
                </a:moveTo>
                <a:cubicBezTo>
                  <a:pt x="2" y="8"/>
                  <a:pt x="2" y="8"/>
                  <a:pt x="2" y="8"/>
                </a:cubicBezTo>
                <a:cubicBezTo>
                  <a:pt x="1" y="8"/>
                  <a:pt x="0" y="8"/>
                  <a:pt x="0" y="7"/>
                </a:cubicBezTo>
                <a:cubicBezTo>
                  <a:pt x="9" y="0"/>
                  <a:pt x="9" y="0"/>
                  <a:pt x="9" y="0"/>
                </a:cubicBezTo>
                <a:lnTo>
                  <a:pt x="9" y="1"/>
                </a:lnTo>
                <a:close/>
              </a:path>
            </a:pathLst>
          </a:custGeom>
          <a:solidFill>
            <a:srgbClr val="CBE247"/>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31" name="Google Shape;431;p52"/>
          <p:cNvSpPr/>
          <p:nvPr/>
        </p:nvSpPr>
        <p:spPr>
          <a:xfrm>
            <a:off x="10673878" y="5168136"/>
            <a:ext cx="103464" cy="103464"/>
          </a:xfrm>
          <a:custGeom>
            <a:avLst/>
            <a:gdLst/>
            <a:ahLst/>
            <a:cxnLst/>
            <a:rect l="l" t="t" r="r" b="b"/>
            <a:pathLst>
              <a:path w="11" h="11" extrusionOk="0">
                <a:moveTo>
                  <a:pt x="1" y="1"/>
                </a:moveTo>
                <a:cubicBezTo>
                  <a:pt x="8" y="10"/>
                  <a:pt x="8" y="10"/>
                  <a:pt x="8" y="10"/>
                </a:cubicBezTo>
                <a:cubicBezTo>
                  <a:pt x="9" y="11"/>
                  <a:pt x="10" y="10"/>
                  <a:pt x="11" y="9"/>
                </a:cubicBezTo>
                <a:cubicBezTo>
                  <a:pt x="1" y="0"/>
                  <a:pt x="1" y="0"/>
                  <a:pt x="1" y="0"/>
                </a:cubicBezTo>
                <a:cubicBezTo>
                  <a:pt x="0" y="1"/>
                  <a:pt x="0" y="1"/>
                  <a:pt x="1" y="1"/>
                </a:cubicBezTo>
                <a:close/>
              </a:path>
            </a:pathLst>
          </a:custGeom>
          <a:solidFill>
            <a:srgbClr val="CBE247"/>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32" name="Google Shape;432;p52"/>
          <p:cNvSpPr/>
          <p:nvPr/>
        </p:nvSpPr>
        <p:spPr>
          <a:xfrm>
            <a:off x="10895581" y="5966266"/>
            <a:ext cx="335017" cy="266044"/>
          </a:xfrm>
          <a:custGeom>
            <a:avLst/>
            <a:gdLst/>
            <a:ahLst/>
            <a:cxnLst/>
            <a:rect l="l" t="t" r="r" b="b"/>
            <a:pathLst>
              <a:path w="68" h="54" extrusionOk="0">
                <a:moveTo>
                  <a:pt x="68" y="15"/>
                </a:moveTo>
                <a:lnTo>
                  <a:pt x="10" y="54"/>
                </a:lnTo>
                <a:lnTo>
                  <a:pt x="0" y="43"/>
                </a:lnTo>
                <a:lnTo>
                  <a:pt x="62" y="0"/>
                </a:lnTo>
                <a:lnTo>
                  <a:pt x="68" y="15"/>
                </a:lnTo>
                <a:close/>
              </a:path>
            </a:pathLst>
          </a:custGeom>
          <a:solidFill>
            <a:srgbClr val="4F312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33" name="Google Shape;433;p52"/>
          <p:cNvSpPr/>
          <p:nvPr/>
        </p:nvSpPr>
        <p:spPr>
          <a:xfrm>
            <a:off x="10915288" y="6079577"/>
            <a:ext cx="137949" cy="152730"/>
          </a:xfrm>
          <a:custGeom>
            <a:avLst/>
            <a:gdLst/>
            <a:ahLst/>
            <a:cxnLst/>
            <a:rect l="l" t="t" r="r" b="b"/>
            <a:pathLst>
              <a:path w="15" h="17" extrusionOk="0">
                <a:moveTo>
                  <a:pt x="13" y="5"/>
                </a:moveTo>
                <a:cubicBezTo>
                  <a:pt x="15" y="9"/>
                  <a:pt x="14" y="13"/>
                  <a:pt x="11" y="15"/>
                </a:cubicBezTo>
                <a:cubicBezTo>
                  <a:pt x="8" y="17"/>
                  <a:pt x="4" y="15"/>
                  <a:pt x="2" y="11"/>
                </a:cubicBezTo>
                <a:cubicBezTo>
                  <a:pt x="0" y="8"/>
                  <a:pt x="1" y="4"/>
                  <a:pt x="4" y="2"/>
                </a:cubicBezTo>
                <a:cubicBezTo>
                  <a:pt x="7" y="0"/>
                  <a:pt x="11" y="2"/>
                  <a:pt x="13" y="5"/>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34" name="Google Shape;434;p52"/>
          <p:cNvSpPr/>
          <p:nvPr/>
        </p:nvSpPr>
        <p:spPr>
          <a:xfrm>
            <a:off x="10925142" y="6089431"/>
            <a:ext cx="118242" cy="133022"/>
          </a:xfrm>
          <a:custGeom>
            <a:avLst/>
            <a:gdLst/>
            <a:ahLst/>
            <a:cxnLst/>
            <a:rect l="l" t="t" r="r" b="b"/>
            <a:pathLst>
              <a:path w="13" h="15" extrusionOk="0">
                <a:moveTo>
                  <a:pt x="12" y="4"/>
                </a:moveTo>
                <a:cubicBezTo>
                  <a:pt x="11" y="5"/>
                  <a:pt x="11" y="5"/>
                  <a:pt x="11" y="5"/>
                </a:cubicBezTo>
                <a:cubicBezTo>
                  <a:pt x="12" y="6"/>
                  <a:pt x="13" y="7"/>
                  <a:pt x="13" y="9"/>
                </a:cubicBezTo>
                <a:cubicBezTo>
                  <a:pt x="13" y="11"/>
                  <a:pt x="12" y="13"/>
                  <a:pt x="10" y="14"/>
                </a:cubicBezTo>
                <a:cubicBezTo>
                  <a:pt x="9" y="14"/>
                  <a:pt x="8" y="14"/>
                  <a:pt x="8" y="14"/>
                </a:cubicBezTo>
                <a:cubicBezTo>
                  <a:pt x="5" y="14"/>
                  <a:pt x="3" y="13"/>
                  <a:pt x="1" y="10"/>
                </a:cubicBezTo>
                <a:cubicBezTo>
                  <a:pt x="1" y="9"/>
                  <a:pt x="0" y="8"/>
                  <a:pt x="0" y="6"/>
                </a:cubicBezTo>
                <a:cubicBezTo>
                  <a:pt x="0" y="4"/>
                  <a:pt x="1" y="2"/>
                  <a:pt x="3" y="1"/>
                </a:cubicBezTo>
                <a:cubicBezTo>
                  <a:pt x="4" y="1"/>
                  <a:pt x="5" y="1"/>
                  <a:pt x="5" y="1"/>
                </a:cubicBezTo>
                <a:cubicBezTo>
                  <a:pt x="8" y="1"/>
                  <a:pt x="10" y="2"/>
                  <a:pt x="11" y="5"/>
                </a:cubicBezTo>
                <a:cubicBezTo>
                  <a:pt x="12" y="4"/>
                  <a:pt x="12" y="4"/>
                  <a:pt x="12" y="4"/>
                </a:cubicBezTo>
                <a:cubicBezTo>
                  <a:pt x="12" y="4"/>
                  <a:pt x="12" y="4"/>
                  <a:pt x="12" y="4"/>
                </a:cubicBezTo>
                <a:cubicBezTo>
                  <a:pt x="11" y="2"/>
                  <a:pt x="8" y="0"/>
                  <a:pt x="5" y="0"/>
                </a:cubicBezTo>
                <a:cubicBezTo>
                  <a:pt x="4" y="0"/>
                  <a:pt x="3" y="0"/>
                  <a:pt x="3" y="1"/>
                </a:cubicBezTo>
                <a:cubicBezTo>
                  <a:pt x="1" y="2"/>
                  <a:pt x="0" y="4"/>
                  <a:pt x="0" y="6"/>
                </a:cubicBezTo>
                <a:cubicBezTo>
                  <a:pt x="0" y="8"/>
                  <a:pt x="0" y="9"/>
                  <a:pt x="1" y="11"/>
                </a:cubicBezTo>
                <a:cubicBezTo>
                  <a:pt x="2" y="13"/>
                  <a:pt x="5" y="15"/>
                  <a:pt x="8" y="15"/>
                </a:cubicBezTo>
                <a:cubicBezTo>
                  <a:pt x="8" y="15"/>
                  <a:pt x="9" y="15"/>
                  <a:pt x="10" y="14"/>
                </a:cubicBezTo>
                <a:cubicBezTo>
                  <a:pt x="12" y="13"/>
                  <a:pt x="13" y="11"/>
                  <a:pt x="13" y="9"/>
                </a:cubicBezTo>
                <a:cubicBezTo>
                  <a:pt x="13" y="7"/>
                  <a:pt x="13" y="6"/>
                  <a:pt x="12" y="4"/>
                </a:cubicBezTo>
                <a:close/>
              </a:path>
            </a:pathLst>
          </a:custGeom>
          <a:solidFill>
            <a:srgbClr val="DB9D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35" name="Google Shape;435;p52"/>
          <p:cNvSpPr/>
          <p:nvPr/>
        </p:nvSpPr>
        <p:spPr>
          <a:xfrm>
            <a:off x="10979334" y="6153480"/>
            <a:ext cx="19707" cy="54195"/>
          </a:xfrm>
          <a:custGeom>
            <a:avLst/>
            <a:gdLst/>
            <a:ahLst/>
            <a:cxnLst/>
            <a:rect l="l" t="t" r="r" b="b"/>
            <a:pathLst>
              <a:path w="4" h="11" extrusionOk="0">
                <a:moveTo>
                  <a:pt x="4" y="11"/>
                </a:moveTo>
                <a:lnTo>
                  <a:pt x="0" y="0"/>
                </a:lnTo>
                <a:lnTo>
                  <a:pt x="2" y="0"/>
                </a:lnTo>
                <a:lnTo>
                  <a:pt x="4" y="11"/>
                </a:lnTo>
                <a:close/>
              </a:path>
            </a:pathLst>
          </a:custGeom>
          <a:solidFill>
            <a:srgbClr val="A8896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36" name="Google Shape;436;p52"/>
          <p:cNvSpPr/>
          <p:nvPr/>
        </p:nvSpPr>
        <p:spPr>
          <a:xfrm>
            <a:off x="10979334" y="6143627"/>
            <a:ext cx="34488" cy="14781"/>
          </a:xfrm>
          <a:custGeom>
            <a:avLst/>
            <a:gdLst/>
            <a:ahLst/>
            <a:cxnLst/>
            <a:rect l="l" t="t" r="r" b="b"/>
            <a:pathLst>
              <a:path w="7" h="3" extrusionOk="0">
                <a:moveTo>
                  <a:pt x="7" y="0"/>
                </a:moveTo>
                <a:lnTo>
                  <a:pt x="2" y="3"/>
                </a:lnTo>
                <a:lnTo>
                  <a:pt x="0" y="2"/>
                </a:lnTo>
                <a:lnTo>
                  <a:pt x="7" y="0"/>
                </a:lnTo>
                <a:close/>
              </a:path>
            </a:pathLst>
          </a:custGeom>
          <a:solidFill>
            <a:srgbClr val="A8896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37" name="Google Shape;437;p52"/>
          <p:cNvSpPr/>
          <p:nvPr/>
        </p:nvSpPr>
        <p:spPr>
          <a:xfrm>
            <a:off x="10969481" y="6094358"/>
            <a:ext cx="19707" cy="59119"/>
          </a:xfrm>
          <a:custGeom>
            <a:avLst/>
            <a:gdLst/>
            <a:ahLst/>
            <a:cxnLst/>
            <a:rect l="l" t="t" r="r" b="b"/>
            <a:pathLst>
              <a:path w="4" h="12" extrusionOk="0">
                <a:moveTo>
                  <a:pt x="0" y="0"/>
                </a:moveTo>
                <a:lnTo>
                  <a:pt x="4" y="12"/>
                </a:lnTo>
                <a:lnTo>
                  <a:pt x="2" y="12"/>
                </a:lnTo>
                <a:lnTo>
                  <a:pt x="0" y="0"/>
                </a:lnTo>
                <a:close/>
              </a:path>
            </a:pathLst>
          </a:custGeom>
          <a:solidFill>
            <a:srgbClr val="A8896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38" name="Google Shape;438;p52"/>
          <p:cNvSpPr/>
          <p:nvPr/>
        </p:nvSpPr>
        <p:spPr>
          <a:xfrm>
            <a:off x="10949773" y="6104212"/>
            <a:ext cx="9854" cy="9854"/>
          </a:xfrm>
          <a:prstGeom prst="rect">
            <a:avLst/>
          </a:pr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39" name="Google Shape;439;p52"/>
          <p:cNvSpPr/>
          <p:nvPr/>
        </p:nvSpPr>
        <p:spPr>
          <a:xfrm>
            <a:off x="10934996" y="6123919"/>
            <a:ext cx="14781" cy="9854"/>
          </a:xfrm>
          <a:custGeom>
            <a:avLst/>
            <a:gdLst/>
            <a:ahLst/>
            <a:cxnLst/>
            <a:rect l="l" t="t" r="r" b="b"/>
            <a:pathLst>
              <a:path w="3" h="2" extrusionOk="0">
                <a:moveTo>
                  <a:pt x="3" y="2"/>
                </a:moveTo>
                <a:lnTo>
                  <a:pt x="2" y="2"/>
                </a:lnTo>
                <a:lnTo>
                  <a:pt x="0" y="0"/>
                </a:lnTo>
                <a:lnTo>
                  <a:pt x="2" y="0"/>
                </a:lnTo>
                <a:lnTo>
                  <a:pt x="3" y="2"/>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40" name="Google Shape;440;p52"/>
          <p:cNvSpPr/>
          <p:nvPr/>
        </p:nvSpPr>
        <p:spPr>
          <a:xfrm>
            <a:off x="10934996" y="6153480"/>
            <a:ext cx="9854" cy="0"/>
          </a:xfrm>
          <a:custGeom>
            <a:avLst/>
            <a:gdLst/>
            <a:ahLst/>
            <a:cxnLst/>
            <a:rect l="l" t="t" r="r" b="b"/>
            <a:pathLst>
              <a:path w="2" h="120000" extrusionOk="0">
                <a:moveTo>
                  <a:pt x="2" y="0"/>
                </a:moveTo>
                <a:lnTo>
                  <a:pt x="2" y="0"/>
                </a:lnTo>
                <a:lnTo>
                  <a:pt x="0" y="0"/>
                </a:lnTo>
                <a:lnTo>
                  <a:pt x="2" y="0"/>
                </a:lnTo>
                <a:lnTo>
                  <a:pt x="2" y="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41" name="Google Shape;441;p52"/>
          <p:cNvSpPr/>
          <p:nvPr/>
        </p:nvSpPr>
        <p:spPr>
          <a:xfrm>
            <a:off x="10944849" y="6168258"/>
            <a:ext cx="4927" cy="9854"/>
          </a:xfrm>
          <a:prstGeom prst="rect">
            <a:avLst/>
          </a:pr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42" name="Google Shape;442;p52"/>
          <p:cNvSpPr/>
          <p:nvPr/>
        </p:nvSpPr>
        <p:spPr>
          <a:xfrm>
            <a:off x="10959627" y="6187965"/>
            <a:ext cx="9854" cy="19707"/>
          </a:xfrm>
          <a:custGeom>
            <a:avLst/>
            <a:gdLst/>
            <a:ahLst/>
            <a:cxnLst/>
            <a:rect l="l" t="t" r="r" b="b"/>
            <a:pathLst>
              <a:path w="2" h="4" extrusionOk="0">
                <a:moveTo>
                  <a:pt x="2" y="0"/>
                </a:moveTo>
                <a:lnTo>
                  <a:pt x="2" y="2"/>
                </a:lnTo>
                <a:lnTo>
                  <a:pt x="0" y="4"/>
                </a:lnTo>
                <a:lnTo>
                  <a:pt x="0" y="2"/>
                </a:lnTo>
                <a:lnTo>
                  <a:pt x="2" y="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43" name="Google Shape;443;p52"/>
          <p:cNvSpPr/>
          <p:nvPr/>
        </p:nvSpPr>
        <p:spPr>
          <a:xfrm>
            <a:off x="10989188" y="6197819"/>
            <a:ext cx="0" cy="19707"/>
          </a:xfrm>
          <a:custGeom>
            <a:avLst/>
            <a:gdLst/>
            <a:ahLst/>
            <a:cxnLst/>
            <a:rect l="l" t="t" r="r" b="b"/>
            <a:pathLst>
              <a:path w="120000" h="4" extrusionOk="0">
                <a:moveTo>
                  <a:pt x="0" y="0"/>
                </a:moveTo>
                <a:lnTo>
                  <a:pt x="0" y="2"/>
                </a:lnTo>
                <a:lnTo>
                  <a:pt x="0" y="4"/>
                </a:lnTo>
                <a:lnTo>
                  <a:pt x="0" y="2"/>
                </a:lnTo>
                <a:lnTo>
                  <a:pt x="0" y="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44" name="Google Shape;444;p52"/>
          <p:cNvSpPr/>
          <p:nvPr/>
        </p:nvSpPr>
        <p:spPr>
          <a:xfrm>
            <a:off x="11008895" y="6197819"/>
            <a:ext cx="4927" cy="9854"/>
          </a:xfrm>
          <a:prstGeom prst="rect">
            <a:avLst/>
          </a:pr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45" name="Google Shape;445;p52"/>
          <p:cNvSpPr/>
          <p:nvPr/>
        </p:nvSpPr>
        <p:spPr>
          <a:xfrm>
            <a:off x="11013822" y="6178112"/>
            <a:ext cx="19707" cy="9854"/>
          </a:xfrm>
          <a:custGeom>
            <a:avLst/>
            <a:gdLst/>
            <a:ahLst/>
            <a:cxnLst/>
            <a:rect l="l" t="t" r="r" b="b"/>
            <a:pathLst>
              <a:path w="4" h="2" extrusionOk="0">
                <a:moveTo>
                  <a:pt x="0" y="0"/>
                </a:moveTo>
                <a:lnTo>
                  <a:pt x="2" y="0"/>
                </a:lnTo>
                <a:lnTo>
                  <a:pt x="4" y="2"/>
                </a:lnTo>
                <a:lnTo>
                  <a:pt x="2" y="2"/>
                </a:lnTo>
                <a:lnTo>
                  <a:pt x="0" y="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46" name="Google Shape;446;p52"/>
          <p:cNvSpPr/>
          <p:nvPr/>
        </p:nvSpPr>
        <p:spPr>
          <a:xfrm>
            <a:off x="11023676" y="6158404"/>
            <a:ext cx="9854" cy="0"/>
          </a:xfrm>
          <a:custGeom>
            <a:avLst/>
            <a:gdLst/>
            <a:ahLst/>
            <a:cxnLst/>
            <a:rect l="l" t="t" r="r" b="b"/>
            <a:pathLst>
              <a:path w="2" h="120000" extrusionOk="0">
                <a:moveTo>
                  <a:pt x="0" y="0"/>
                </a:moveTo>
                <a:lnTo>
                  <a:pt x="0" y="0"/>
                </a:lnTo>
                <a:lnTo>
                  <a:pt x="2" y="0"/>
                </a:lnTo>
                <a:lnTo>
                  <a:pt x="0" y="0"/>
                </a:lnTo>
                <a:lnTo>
                  <a:pt x="0" y="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47" name="Google Shape;447;p52"/>
          <p:cNvSpPr/>
          <p:nvPr/>
        </p:nvSpPr>
        <p:spPr>
          <a:xfrm>
            <a:off x="11013822" y="6133773"/>
            <a:ext cx="9854" cy="9854"/>
          </a:xfrm>
          <a:custGeom>
            <a:avLst/>
            <a:gdLst/>
            <a:ahLst/>
            <a:cxnLst/>
            <a:rect l="l" t="t" r="r" b="b"/>
            <a:pathLst>
              <a:path w="2" h="2" extrusionOk="0">
                <a:moveTo>
                  <a:pt x="0" y="2"/>
                </a:moveTo>
                <a:lnTo>
                  <a:pt x="0" y="0"/>
                </a:lnTo>
                <a:lnTo>
                  <a:pt x="2" y="0"/>
                </a:lnTo>
                <a:lnTo>
                  <a:pt x="2" y="0"/>
                </a:lnTo>
                <a:lnTo>
                  <a:pt x="0" y="2"/>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48" name="Google Shape;448;p52"/>
          <p:cNvSpPr/>
          <p:nvPr/>
        </p:nvSpPr>
        <p:spPr>
          <a:xfrm>
            <a:off x="10999042" y="6104212"/>
            <a:ext cx="9854" cy="19707"/>
          </a:xfrm>
          <a:custGeom>
            <a:avLst/>
            <a:gdLst/>
            <a:ahLst/>
            <a:cxnLst/>
            <a:rect l="l" t="t" r="r" b="b"/>
            <a:pathLst>
              <a:path w="2" h="4" extrusionOk="0">
                <a:moveTo>
                  <a:pt x="0" y="4"/>
                </a:moveTo>
                <a:lnTo>
                  <a:pt x="0" y="2"/>
                </a:lnTo>
                <a:lnTo>
                  <a:pt x="2" y="0"/>
                </a:lnTo>
                <a:lnTo>
                  <a:pt x="2" y="2"/>
                </a:lnTo>
                <a:lnTo>
                  <a:pt x="0" y="4"/>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49" name="Google Shape;449;p52"/>
          <p:cNvSpPr/>
          <p:nvPr/>
        </p:nvSpPr>
        <p:spPr>
          <a:xfrm>
            <a:off x="10979334" y="6094358"/>
            <a:ext cx="0" cy="19707"/>
          </a:xfrm>
          <a:custGeom>
            <a:avLst/>
            <a:gdLst/>
            <a:ahLst/>
            <a:cxnLst/>
            <a:rect l="l" t="t" r="r" b="b"/>
            <a:pathLst>
              <a:path w="120000" h="4" extrusionOk="0">
                <a:moveTo>
                  <a:pt x="0" y="4"/>
                </a:moveTo>
                <a:lnTo>
                  <a:pt x="0" y="2"/>
                </a:lnTo>
                <a:lnTo>
                  <a:pt x="0" y="0"/>
                </a:lnTo>
                <a:lnTo>
                  <a:pt x="0" y="2"/>
                </a:lnTo>
                <a:lnTo>
                  <a:pt x="0" y="4"/>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50" name="Google Shape;450;p52"/>
          <p:cNvSpPr/>
          <p:nvPr/>
        </p:nvSpPr>
        <p:spPr>
          <a:xfrm>
            <a:off x="10979334" y="6153480"/>
            <a:ext cx="9854" cy="4927"/>
          </a:xfrm>
          <a:custGeom>
            <a:avLst/>
            <a:gdLst/>
            <a:ahLst/>
            <a:cxnLst/>
            <a:rect l="l" t="t" r="r" b="b"/>
            <a:pathLst>
              <a:path w="1" h="1" extrusionOk="0">
                <a:moveTo>
                  <a:pt x="1" y="0"/>
                </a:moveTo>
                <a:cubicBezTo>
                  <a:pt x="1" y="1"/>
                  <a:pt x="1" y="1"/>
                  <a:pt x="1" y="1"/>
                </a:cubicBezTo>
                <a:cubicBezTo>
                  <a:pt x="1" y="1"/>
                  <a:pt x="0" y="1"/>
                  <a:pt x="0" y="1"/>
                </a:cubicBezTo>
                <a:cubicBezTo>
                  <a:pt x="0" y="0"/>
                  <a:pt x="0" y="0"/>
                  <a:pt x="0" y="0"/>
                </a:cubicBezTo>
                <a:cubicBezTo>
                  <a:pt x="0" y="0"/>
                  <a:pt x="1" y="0"/>
                  <a:pt x="1" y="0"/>
                </a:cubicBezTo>
                <a:close/>
              </a:path>
            </a:pathLst>
          </a:custGeom>
          <a:solidFill>
            <a:srgbClr val="A8896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51" name="Google Shape;451;p52"/>
          <p:cNvSpPr/>
          <p:nvPr/>
        </p:nvSpPr>
        <p:spPr>
          <a:xfrm>
            <a:off x="11033530" y="6114065"/>
            <a:ext cx="9854" cy="19707"/>
          </a:xfrm>
          <a:custGeom>
            <a:avLst/>
            <a:gdLst/>
            <a:ahLst/>
            <a:cxnLst/>
            <a:rect l="l" t="t" r="r" b="b"/>
            <a:pathLst>
              <a:path w="1" h="2" extrusionOk="0">
                <a:moveTo>
                  <a:pt x="1" y="1"/>
                </a:moveTo>
                <a:cubicBezTo>
                  <a:pt x="1" y="1"/>
                  <a:pt x="1" y="2"/>
                  <a:pt x="1" y="2"/>
                </a:cubicBezTo>
                <a:cubicBezTo>
                  <a:pt x="1" y="2"/>
                  <a:pt x="1" y="2"/>
                  <a:pt x="1" y="2"/>
                </a:cubicBezTo>
                <a:cubicBezTo>
                  <a:pt x="1" y="2"/>
                  <a:pt x="1" y="2"/>
                  <a:pt x="1" y="2"/>
                </a:cubicBezTo>
                <a:cubicBezTo>
                  <a:pt x="1" y="2"/>
                  <a:pt x="0" y="2"/>
                  <a:pt x="0" y="1"/>
                </a:cubicBezTo>
                <a:cubicBezTo>
                  <a:pt x="0" y="1"/>
                  <a:pt x="0" y="0"/>
                  <a:pt x="0" y="0"/>
                </a:cubicBezTo>
                <a:cubicBezTo>
                  <a:pt x="0" y="0"/>
                  <a:pt x="0" y="0"/>
                  <a:pt x="0" y="0"/>
                </a:cubicBezTo>
                <a:cubicBezTo>
                  <a:pt x="0" y="0"/>
                  <a:pt x="0" y="0"/>
                  <a:pt x="0" y="0"/>
                </a:cubicBezTo>
                <a:cubicBezTo>
                  <a:pt x="1" y="0"/>
                  <a:pt x="1" y="0"/>
                  <a:pt x="1" y="1"/>
                </a:cubicBezTo>
                <a:close/>
              </a:path>
            </a:pathLst>
          </a:custGeom>
          <a:solidFill>
            <a:srgbClr val="DB9D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52" name="Google Shape;452;p52"/>
          <p:cNvSpPr/>
          <p:nvPr/>
        </p:nvSpPr>
        <p:spPr>
          <a:xfrm>
            <a:off x="10417688" y="2709697"/>
            <a:ext cx="413844" cy="236483"/>
          </a:xfrm>
          <a:prstGeom prst="rect">
            <a:avLst/>
          </a:prstGeom>
          <a:solidFill>
            <a:srgbClr val="50505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15_Title/sub-title only ">
  <p:cSld name="15_Title/sub-title only ">
    <p:spTree>
      <p:nvGrpSpPr>
        <p:cNvPr id="1" name="Shape 453"/>
        <p:cNvGrpSpPr/>
        <p:nvPr/>
      </p:nvGrpSpPr>
      <p:grpSpPr>
        <a:xfrm>
          <a:off x="0" y="0"/>
          <a:ext cx="0" cy="0"/>
          <a:chOff x="0" y="0"/>
          <a:chExt cx="0" cy="0"/>
        </a:xfrm>
      </p:grpSpPr>
      <p:sp>
        <p:nvSpPr>
          <p:cNvPr id="454" name="Google Shape;454;p53"/>
          <p:cNvSpPr txBox="1">
            <a:spLocks noGrp="1"/>
          </p:cNvSpPr>
          <p:nvPr>
            <p:ph type="body" idx="1"/>
          </p:nvPr>
        </p:nvSpPr>
        <p:spPr>
          <a:xfrm>
            <a:off x="0" y="1"/>
            <a:ext cx="8754894" cy="1232898"/>
          </a:xfrm>
          <a:prstGeom prst="rect">
            <a:avLst/>
          </a:prstGeom>
          <a:noFill/>
          <a:ln>
            <a:noFill/>
          </a:ln>
        </p:spPr>
        <p:txBody>
          <a:bodyPr spcFirstLastPara="1" wrap="square" lIns="393175" tIns="393175" rIns="91425" bIns="91425" anchor="t" anchorCtr="0">
            <a:noAutofit/>
          </a:bodyPr>
          <a:lstStyle>
            <a:lvl1pPr marL="457200" lvl="0" indent="-228600" algn="l">
              <a:lnSpc>
                <a:spcPct val="110000"/>
              </a:lnSpc>
              <a:spcBef>
                <a:spcPts val="1000"/>
              </a:spcBef>
              <a:spcAft>
                <a:spcPts val="0"/>
              </a:spcAft>
              <a:buClr>
                <a:schemeClr val="accent6"/>
              </a:buClr>
              <a:buSzPts val="4400"/>
              <a:buNone/>
              <a:defRPr sz="4400">
                <a:solidFill>
                  <a:schemeClr val="accent6"/>
                </a:solidFill>
                <a:latin typeface="Quattrocento Sans"/>
                <a:ea typeface="Quattrocento Sans"/>
                <a:cs typeface="Quattrocento Sans"/>
                <a:sym typeface="Quattrocento Sans"/>
              </a:defRPr>
            </a:lvl1pPr>
            <a:lvl2pPr marL="914400" lvl="1" indent="-342900" algn="l">
              <a:lnSpc>
                <a:spcPct val="110000"/>
              </a:lnSpc>
              <a:spcBef>
                <a:spcPts val="600"/>
              </a:spcBef>
              <a:spcAft>
                <a:spcPts val="0"/>
              </a:spcAft>
              <a:buClr>
                <a:schemeClr val="dk1"/>
              </a:buClr>
              <a:buSzPts val="1800"/>
              <a:buChar char="•"/>
              <a:defRPr/>
            </a:lvl2pPr>
            <a:lvl3pPr marL="1371600" lvl="2" indent="-342900" algn="l">
              <a:lnSpc>
                <a:spcPct val="110000"/>
              </a:lnSpc>
              <a:spcBef>
                <a:spcPts val="600"/>
              </a:spcBef>
              <a:spcAft>
                <a:spcPts val="0"/>
              </a:spcAft>
              <a:buClr>
                <a:schemeClr val="dk1"/>
              </a:buClr>
              <a:buSzPts val="1800"/>
              <a:buChar char="•"/>
              <a:defRPr/>
            </a:lvl3pPr>
            <a:lvl4pPr marL="1828800" lvl="3" indent="-342900" algn="l">
              <a:lnSpc>
                <a:spcPct val="110000"/>
              </a:lnSpc>
              <a:spcBef>
                <a:spcPts val="600"/>
              </a:spcBef>
              <a:spcAft>
                <a:spcPts val="0"/>
              </a:spcAft>
              <a:buClr>
                <a:schemeClr val="dk1"/>
              </a:buClr>
              <a:buSzPts val="1800"/>
              <a:buChar char="•"/>
              <a:defRPr/>
            </a:lvl4pPr>
            <a:lvl5pPr marL="2286000" lvl="4" indent="-342900" algn="l">
              <a:lnSpc>
                <a:spcPct val="110000"/>
              </a:lnSpc>
              <a:spcBef>
                <a:spcPts val="600"/>
              </a:spcBef>
              <a:spcAft>
                <a:spcPts val="0"/>
              </a:spcAft>
              <a:buClr>
                <a:schemeClr val="dk1"/>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55" name="Google Shape;455;p53"/>
          <p:cNvSpPr txBox="1">
            <a:spLocks noGrp="1"/>
          </p:cNvSpPr>
          <p:nvPr>
            <p:ph type="body" idx="2"/>
          </p:nvPr>
        </p:nvSpPr>
        <p:spPr>
          <a:xfrm>
            <a:off x="0" y="1243014"/>
            <a:ext cx="8754894" cy="904286"/>
          </a:xfrm>
          <a:prstGeom prst="rect">
            <a:avLst/>
          </a:prstGeom>
          <a:noFill/>
          <a:ln>
            <a:noFill/>
          </a:ln>
        </p:spPr>
        <p:txBody>
          <a:bodyPr spcFirstLastPara="1" wrap="square" lIns="393175" tIns="45700" rIns="91425" bIns="91425" anchor="t" anchorCtr="0">
            <a:noAutofit/>
          </a:bodyPr>
          <a:lstStyle>
            <a:lvl1pPr marL="457200" lvl="0" indent="-228600" algn="l">
              <a:lnSpc>
                <a:spcPct val="110000"/>
              </a:lnSpc>
              <a:spcBef>
                <a:spcPts val="1000"/>
              </a:spcBef>
              <a:spcAft>
                <a:spcPts val="0"/>
              </a:spcAft>
              <a:buClr>
                <a:schemeClr val="dk1"/>
              </a:buClr>
              <a:buSzPts val="2800"/>
              <a:buNone/>
              <a:defRPr>
                <a:solidFill>
                  <a:schemeClr val="dk1"/>
                </a:solidFill>
                <a:latin typeface="Quattrocento Sans"/>
                <a:ea typeface="Quattrocento Sans"/>
                <a:cs typeface="Quattrocento Sans"/>
                <a:sym typeface="Quattrocento Sans"/>
              </a:defRPr>
            </a:lvl1pPr>
            <a:lvl2pPr marL="914400" lvl="1" indent="-228600" algn="l">
              <a:lnSpc>
                <a:spcPct val="110000"/>
              </a:lnSpc>
              <a:spcBef>
                <a:spcPts val="600"/>
              </a:spcBef>
              <a:spcAft>
                <a:spcPts val="0"/>
              </a:spcAft>
              <a:buClr>
                <a:schemeClr val="dk1"/>
              </a:buClr>
              <a:buSzPts val="2400"/>
              <a:buNone/>
              <a:defRPr/>
            </a:lvl2pPr>
            <a:lvl3pPr marL="1371600" lvl="2" indent="-342900" algn="l">
              <a:lnSpc>
                <a:spcPct val="110000"/>
              </a:lnSpc>
              <a:spcBef>
                <a:spcPts val="600"/>
              </a:spcBef>
              <a:spcAft>
                <a:spcPts val="0"/>
              </a:spcAft>
              <a:buClr>
                <a:schemeClr val="dk1"/>
              </a:buClr>
              <a:buSzPts val="1800"/>
              <a:buChar char="•"/>
              <a:defRPr/>
            </a:lvl3pPr>
            <a:lvl4pPr marL="1828800" lvl="3" indent="-342900" algn="l">
              <a:lnSpc>
                <a:spcPct val="110000"/>
              </a:lnSpc>
              <a:spcBef>
                <a:spcPts val="600"/>
              </a:spcBef>
              <a:spcAft>
                <a:spcPts val="0"/>
              </a:spcAft>
              <a:buClr>
                <a:schemeClr val="dk1"/>
              </a:buClr>
              <a:buSzPts val="1800"/>
              <a:buChar char="•"/>
              <a:defRPr/>
            </a:lvl4pPr>
            <a:lvl5pPr marL="2286000" lvl="4" indent="-342900" algn="l">
              <a:lnSpc>
                <a:spcPct val="110000"/>
              </a:lnSpc>
              <a:spcBef>
                <a:spcPts val="600"/>
              </a:spcBef>
              <a:spcAft>
                <a:spcPts val="0"/>
              </a:spcAft>
              <a:buClr>
                <a:schemeClr val="dk1"/>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56" name="Google Shape;456;p53"/>
          <p:cNvSpPr/>
          <p:nvPr/>
        </p:nvSpPr>
        <p:spPr>
          <a:xfrm>
            <a:off x="8842443" y="0"/>
            <a:ext cx="3349557" cy="6858000"/>
          </a:xfrm>
          <a:prstGeom prst="rect">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Quattrocento Sans"/>
              <a:ea typeface="Quattrocento Sans"/>
              <a:cs typeface="Quattrocento Sans"/>
              <a:sym typeface="Quattrocento Sans"/>
            </a:endParaRPr>
          </a:p>
        </p:txBody>
      </p:sp>
      <p:sp>
        <p:nvSpPr>
          <p:cNvPr id="457" name="Google Shape;457;p53"/>
          <p:cNvSpPr/>
          <p:nvPr/>
        </p:nvSpPr>
        <p:spPr>
          <a:xfrm>
            <a:off x="9427419" y="817834"/>
            <a:ext cx="2384533" cy="2369756"/>
          </a:xfrm>
          <a:custGeom>
            <a:avLst/>
            <a:gdLst/>
            <a:ahLst/>
            <a:cxnLst/>
            <a:rect l="l" t="t" r="r" b="b"/>
            <a:pathLst>
              <a:path w="258" h="258" extrusionOk="0">
                <a:moveTo>
                  <a:pt x="129" y="220"/>
                </a:moveTo>
                <a:cubicBezTo>
                  <a:pt x="79" y="220"/>
                  <a:pt x="38" y="180"/>
                  <a:pt x="38" y="129"/>
                </a:cubicBezTo>
                <a:cubicBezTo>
                  <a:pt x="38" y="79"/>
                  <a:pt x="79" y="38"/>
                  <a:pt x="129" y="38"/>
                </a:cubicBezTo>
                <a:cubicBezTo>
                  <a:pt x="180" y="38"/>
                  <a:pt x="221" y="79"/>
                  <a:pt x="221" y="129"/>
                </a:cubicBezTo>
                <a:cubicBezTo>
                  <a:pt x="221" y="180"/>
                  <a:pt x="180" y="220"/>
                  <a:pt x="129" y="220"/>
                </a:cubicBezTo>
                <a:moveTo>
                  <a:pt x="129" y="0"/>
                </a:moveTo>
                <a:cubicBezTo>
                  <a:pt x="58" y="0"/>
                  <a:pt x="0" y="58"/>
                  <a:pt x="0" y="129"/>
                </a:cubicBezTo>
                <a:cubicBezTo>
                  <a:pt x="0" y="200"/>
                  <a:pt x="58" y="258"/>
                  <a:pt x="129" y="258"/>
                </a:cubicBezTo>
                <a:cubicBezTo>
                  <a:pt x="201" y="258"/>
                  <a:pt x="258" y="200"/>
                  <a:pt x="258" y="129"/>
                </a:cubicBezTo>
                <a:cubicBezTo>
                  <a:pt x="258" y="58"/>
                  <a:pt x="201" y="0"/>
                  <a:pt x="129" y="0"/>
                </a:cubicBezTo>
              </a:path>
            </a:pathLst>
          </a:custGeom>
          <a:solidFill>
            <a:srgbClr val="9272B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58" name="Google Shape;458;p53"/>
          <p:cNvSpPr/>
          <p:nvPr/>
        </p:nvSpPr>
        <p:spPr>
          <a:xfrm>
            <a:off x="9782144" y="1167635"/>
            <a:ext cx="1684938" cy="1670163"/>
          </a:xfrm>
          <a:prstGeom prst="ellipse">
            <a:avLst/>
          </a:prstGeom>
          <a:solidFill>
            <a:srgbClr val="DACFE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59" name="Google Shape;459;p53"/>
          <p:cNvSpPr/>
          <p:nvPr/>
        </p:nvSpPr>
        <p:spPr>
          <a:xfrm>
            <a:off x="10092524" y="1458311"/>
            <a:ext cx="1064171" cy="1349923"/>
          </a:xfrm>
          <a:custGeom>
            <a:avLst/>
            <a:gdLst/>
            <a:ahLst/>
            <a:cxnLst/>
            <a:rect l="l" t="t" r="r" b="b"/>
            <a:pathLst>
              <a:path w="115" h="147" extrusionOk="0">
                <a:moveTo>
                  <a:pt x="115" y="58"/>
                </a:moveTo>
                <a:cubicBezTo>
                  <a:pt x="115" y="26"/>
                  <a:pt x="89" y="0"/>
                  <a:pt x="57" y="0"/>
                </a:cubicBezTo>
                <a:cubicBezTo>
                  <a:pt x="25" y="0"/>
                  <a:pt x="0" y="26"/>
                  <a:pt x="0" y="58"/>
                </a:cubicBezTo>
                <a:cubicBezTo>
                  <a:pt x="0" y="74"/>
                  <a:pt x="6" y="89"/>
                  <a:pt x="17" y="99"/>
                </a:cubicBezTo>
                <a:cubicBezTo>
                  <a:pt x="34" y="117"/>
                  <a:pt x="35" y="136"/>
                  <a:pt x="35" y="136"/>
                </a:cubicBezTo>
                <a:cubicBezTo>
                  <a:pt x="56" y="145"/>
                  <a:pt x="56" y="145"/>
                  <a:pt x="56" y="145"/>
                </a:cubicBezTo>
                <a:cubicBezTo>
                  <a:pt x="56" y="147"/>
                  <a:pt x="56" y="147"/>
                  <a:pt x="56" y="147"/>
                </a:cubicBezTo>
                <a:cubicBezTo>
                  <a:pt x="57" y="146"/>
                  <a:pt x="57" y="146"/>
                  <a:pt x="57" y="146"/>
                </a:cubicBezTo>
                <a:cubicBezTo>
                  <a:pt x="58" y="147"/>
                  <a:pt x="58" y="147"/>
                  <a:pt x="58" y="147"/>
                </a:cubicBezTo>
                <a:cubicBezTo>
                  <a:pt x="59" y="145"/>
                  <a:pt x="59" y="145"/>
                  <a:pt x="59" y="145"/>
                </a:cubicBezTo>
                <a:cubicBezTo>
                  <a:pt x="80" y="136"/>
                  <a:pt x="80" y="136"/>
                  <a:pt x="80" y="136"/>
                </a:cubicBezTo>
                <a:cubicBezTo>
                  <a:pt x="80" y="136"/>
                  <a:pt x="80" y="117"/>
                  <a:pt x="97" y="100"/>
                </a:cubicBezTo>
                <a:cubicBezTo>
                  <a:pt x="108" y="89"/>
                  <a:pt x="115" y="75"/>
                  <a:pt x="115" y="58"/>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60" name="Google Shape;460;p53"/>
          <p:cNvSpPr/>
          <p:nvPr/>
        </p:nvSpPr>
        <p:spPr>
          <a:xfrm>
            <a:off x="10619686" y="2773746"/>
            <a:ext cx="9854" cy="3808359"/>
          </a:xfrm>
          <a:prstGeom prst="rect">
            <a:avLst/>
          </a:prstGeom>
          <a:solidFill>
            <a:srgbClr val="220C3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61" name="Google Shape;461;p53"/>
          <p:cNvSpPr/>
          <p:nvPr/>
        </p:nvSpPr>
        <p:spPr>
          <a:xfrm>
            <a:off x="10787193" y="1773621"/>
            <a:ext cx="147803" cy="458186"/>
          </a:xfrm>
          <a:prstGeom prst="rect">
            <a:avLst/>
          </a:prstGeom>
          <a:solidFill>
            <a:srgbClr val="A579D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62" name="Google Shape;462;p53"/>
          <p:cNvSpPr/>
          <p:nvPr/>
        </p:nvSpPr>
        <p:spPr>
          <a:xfrm>
            <a:off x="10619686" y="2054446"/>
            <a:ext cx="137949" cy="177361"/>
          </a:xfrm>
          <a:prstGeom prst="rect">
            <a:avLst/>
          </a:prstGeom>
          <a:solidFill>
            <a:srgbClr val="401467"/>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63" name="Google Shape;463;p53"/>
          <p:cNvSpPr/>
          <p:nvPr/>
        </p:nvSpPr>
        <p:spPr>
          <a:xfrm>
            <a:off x="10442325" y="2103711"/>
            <a:ext cx="137949" cy="128095"/>
          </a:xfrm>
          <a:prstGeom prst="rect">
            <a:avLst/>
          </a:prstGeom>
          <a:solidFill>
            <a:srgbClr val="A579D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64" name="Google Shape;464;p53"/>
          <p:cNvSpPr/>
          <p:nvPr/>
        </p:nvSpPr>
        <p:spPr>
          <a:xfrm>
            <a:off x="10269888" y="2148050"/>
            <a:ext cx="147803" cy="83757"/>
          </a:xfrm>
          <a:prstGeom prst="rect">
            <a:avLst/>
          </a:prstGeom>
          <a:solidFill>
            <a:srgbClr val="401467"/>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65" name="Google Shape;465;p53"/>
          <p:cNvSpPr/>
          <p:nvPr/>
        </p:nvSpPr>
        <p:spPr>
          <a:xfrm>
            <a:off x="10220619" y="5104087"/>
            <a:ext cx="1009979" cy="1147928"/>
          </a:xfrm>
          <a:custGeom>
            <a:avLst/>
            <a:gdLst/>
            <a:ahLst/>
            <a:cxnLst/>
            <a:rect l="l" t="t" r="r" b="b"/>
            <a:pathLst>
              <a:path w="109" h="125" extrusionOk="0">
                <a:moveTo>
                  <a:pt x="2" y="39"/>
                </a:moveTo>
                <a:cubicBezTo>
                  <a:pt x="0" y="42"/>
                  <a:pt x="1" y="46"/>
                  <a:pt x="4" y="49"/>
                </a:cubicBezTo>
                <a:cubicBezTo>
                  <a:pt x="21" y="68"/>
                  <a:pt x="21" y="68"/>
                  <a:pt x="21" y="68"/>
                </a:cubicBezTo>
                <a:cubicBezTo>
                  <a:pt x="13" y="60"/>
                  <a:pt x="13" y="60"/>
                  <a:pt x="13" y="60"/>
                </a:cubicBezTo>
                <a:cubicBezTo>
                  <a:pt x="10" y="58"/>
                  <a:pt x="8" y="58"/>
                  <a:pt x="6" y="61"/>
                </a:cubicBezTo>
                <a:cubicBezTo>
                  <a:pt x="5" y="64"/>
                  <a:pt x="7" y="69"/>
                  <a:pt x="10" y="71"/>
                </a:cubicBezTo>
                <a:cubicBezTo>
                  <a:pt x="25" y="83"/>
                  <a:pt x="25" y="83"/>
                  <a:pt x="25" y="83"/>
                </a:cubicBezTo>
                <a:cubicBezTo>
                  <a:pt x="44" y="100"/>
                  <a:pt x="66" y="105"/>
                  <a:pt x="78" y="121"/>
                </a:cubicBezTo>
                <a:cubicBezTo>
                  <a:pt x="81" y="125"/>
                  <a:pt x="81" y="125"/>
                  <a:pt x="81" y="125"/>
                </a:cubicBezTo>
                <a:cubicBezTo>
                  <a:pt x="109" y="106"/>
                  <a:pt x="109" y="106"/>
                  <a:pt x="109" y="106"/>
                </a:cubicBezTo>
                <a:cubicBezTo>
                  <a:pt x="94" y="64"/>
                  <a:pt x="89" y="50"/>
                  <a:pt x="88" y="46"/>
                </a:cubicBezTo>
                <a:cubicBezTo>
                  <a:pt x="86" y="42"/>
                  <a:pt x="80" y="35"/>
                  <a:pt x="77" y="32"/>
                </a:cubicBezTo>
                <a:cubicBezTo>
                  <a:pt x="51" y="9"/>
                  <a:pt x="51" y="9"/>
                  <a:pt x="51" y="9"/>
                </a:cubicBezTo>
                <a:cubicBezTo>
                  <a:pt x="50" y="8"/>
                  <a:pt x="49" y="8"/>
                  <a:pt x="48" y="9"/>
                </a:cubicBezTo>
                <a:cubicBezTo>
                  <a:pt x="45" y="15"/>
                  <a:pt x="47" y="20"/>
                  <a:pt x="51" y="26"/>
                </a:cubicBezTo>
                <a:cubicBezTo>
                  <a:pt x="56" y="33"/>
                  <a:pt x="61" y="32"/>
                  <a:pt x="61" y="32"/>
                </a:cubicBezTo>
                <a:cubicBezTo>
                  <a:pt x="67" y="41"/>
                  <a:pt x="70" y="51"/>
                  <a:pt x="66" y="56"/>
                </a:cubicBezTo>
                <a:cubicBezTo>
                  <a:pt x="55" y="66"/>
                  <a:pt x="40" y="43"/>
                  <a:pt x="40" y="43"/>
                </a:cubicBezTo>
                <a:cubicBezTo>
                  <a:pt x="28" y="25"/>
                  <a:pt x="28" y="25"/>
                  <a:pt x="28" y="25"/>
                </a:cubicBezTo>
                <a:cubicBezTo>
                  <a:pt x="26" y="21"/>
                  <a:pt x="34" y="14"/>
                  <a:pt x="34" y="14"/>
                </a:cubicBezTo>
                <a:cubicBezTo>
                  <a:pt x="38" y="11"/>
                  <a:pt x="41" y="9"/>
                  <a:pt x="39" y="3"/>
                </a:cubicBezTo>
                <a:cubicBezTo>
                  <a:pt x="38" y="1"/>
                  <a:pt x="36" y="0"/>
                  <a:pt x="34" y="1"/>
                </a:cubicBezTo>
                <a:cubicBezTo>
                  <a:pt x="18" y="14"/>
                  <a:pt x="18" y="14"/>
                  <a:pt x="18" y="14"/>
                </a:cubicBezTo>
                <a:cubicBezTo>
                  <a:pt x="14" y="17"/>
                  <a:pt x="14" y="23"/>
                  <a:pt x="17" y="29"/>
                </a:cubicBezTo>
                <a:cubicBezTo>
                  <a:pt x="31" y="52"/>
                  <a:pt x="31" y="52"/>
                  <a:pt x="31" y="52"/>
                </a:cubicBezTo>
                <a:cubicBezTo>
                  <a:pt x="18" y="32"/>
                  <a:pt x="18" y="32"/>
                  <a:pt x="18" y="32"/>
                </a:cubicBezTo>
                <a:cubicBezTo>
                  <a:pt x="16" y="28"/>
                  <a:pt x="12" y="27"/>
                  <a:pt x="10" y="30"/>
                </a:cubicBezTo>
                <a:cubicBezTo>
                  <a:pt x="8" y="32"/>
                  <a:pt x="8" y="35"/>
                  <a:pt x="11" y="38"/>
                </a:cubicBezTo>
                <a:cubicBezTo>
                  <a:pt x="25" y="59"/>
                  <a:pt x="25" y="59"/>
                  <a:pt x="25" y="59"/>
                </a:cubicBezTo>
                <a:cubicBezTo>
                  <a:pt x="10" y="40"/>
                  <a:pt x="10" y="40"/>
                  <a:pt x="10" y="40"/>
                </a:cubicBezTo>
                <a:cubicBezTo>
                  <a:pt x="7" y="37"/>
                  <a:pt x="4" y="37"/>
                  <a:pt x="2" y="39"/>
                </a:cubicBezTo>
              </a:path>
            </a:pathLst>
          </a:custGeom>
          <a:solidFill>
            <a:srgbClr val="F6CAA7"/>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66" name="Google Shape;466;p53"/>
          <p:cNvSpPr/>
          <p:nvPr/>
        </p:nvSpPr>
        <p:spPr>
          <a:xfrm>
            <a:off x="10944849" y="6168258"/>
            <a:ext cx="709447" cy="655257"/>
          </a:xfrm>
          <a:custGeom>
            <a:avLst/>
            <a:gdLst/>
            <a:ahLst/>
            <a:cxnLst/>
            <a:rect l="l" t="t" r="r" b="b"/>
            <a:pathLst>
              <a:path w="144" h="133" extrusionOk="0">
                <a:moveTo>
                  <a:pt x="24" y="133"/>
                </a:moveTo>
                <a:lnTo>
                  <a:pt x="144" y="133"/>
                </a:lnTo>
                <a:lnTo>
                  <a:pt x="76" y="0"/>
                </a:lnTo>
                <a:lnTo>
                  <a:pt x="0" y="54"/>
                </a:lnTo>
                <a:lnTo>
                  <a:pt x="24" y="133"/>
                </a:lnTo>
                <a:close/>
              </a:path>
            </a:pathLst>
          </a:custGeom>
          <a:solidFill>
            <a:srgbClr val="3963A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67" name="Google Shape;467;p53"/>
          <p:cNvSpPr/>
          <p:nvPr/>
        </p:nvSpPr>
        <p:spPr>
          <a:xfrm>
            <a:off x="10895581" y="6050016"/>
            <a:ext cx="413844" cy="374432"/>
          </a:xfrm>
          <a:custGeom>
            <a:avLst/>
            <a:gdLst/>
            <a:ahLst/>
            <a:cxnLst/>
            <a:rect l="l" t="t" r="r" b="b"/>
            <a:pathLst>
              <a:path w="84" h="76" extrusionOk="0">
                <a:moveTo>
                  <a:pt x="0" y="50"/>
                </a:moveTo>
                <a:lnTo>
                  <a:pt x="13" y="76"/>
                </a:lnTo>
                <a:lnTo>
                  <a:pt x="84" y="26"/>
                </a:lnTo>
                <a:lnTo>
                  <a:pt x="71" y="0"/>
                </a:lnTo>
                <a:lnTo>
                  <a:pt x="0" y="50"/>
                </a:lnTo>
                <a:close/>
              </a:path>
            </a:pathLst>
          </a:custGeom>
          <a:solidFill>
            <a:srgbClr val="D2D2D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68" name="Google Shape;468;p53"/>
          <p:cNvSpPr/>
          <p:nvPr/>
        </p:nvSpPr>
        <p:spPr>
          <a:xfrm>
            <a:off x="10462029" y="5104087"/>
            <a:ext cx="83757" cy="73903"/>
          </a:xfrm>
          <a:custGeom>
            <a:avLst/>
            <a:gdLst/>
            <a:ahLst/>
            <a:cxnLst/>
            <a:rect l="l" t="t" r="r" b="b"/>
            <a:pathLst>
              <a:path w="9" h="8" extrusionOk="0">
                <a:moveTo>
                  <a:pt x="9" y="1"/>
                </a:moveTo>
                <a:cubicBezTo>
                  <a:pt x="2" y="8"/>
                  <a:pt x="2" y="8"/>
                  <a:pt x="2" y="8"/>
                </a:cubicBezTo>
                <a:cubicBezTo>
                  <a:pt x="1" y="8"/>
                  <a:pt x="0" y="8"/>
                  <a:pt x="0" y="7"/>
                </a:cubicBezTo>
                <a:cubicBezTo>
                  <a:pt x="9" y="0"/>
                  <a:pt x="9" y="0"/>
                  <a:pt x="9" y="0"/>
                </a:cubicBezTo>
                <a:lnTo>
                  <a:pt x="9" y="1"/>
                </a:lnTo>
                <a:close/>
              </a:path>
            </a:pathLst>
          </a:custGeom>
          <a:solidFill>
            <a:srgbClr val="CBE247"/>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69" name="Google Shape;469;p53"/>
          <p:cNvSpPr/>
          <p:nvPr/>
        </p:nvSpPr>
        <p:spPr>
          <a:xfrm>
            <a:off x="10673878" y="5168136"/>
            <a:ext cx="103464" cy="103464"/>
          </a:xfrm>
          <a:custGeom>
            <a:avLst/>
            <a:gdLst/>
            <a:ahLst/>
            <a:cxnLst/>
            <a:rect l="l" t="t" r="r" b="b"/>
            <a:pathLst>
              <a:path w="11" h="11" extrusionOk="0">
                <a:moveTo>
                  <a:pt x="1" y="1"/>
                </a:moveTo>
                <a:cubicBezTo>
                  <a:pt x="8" y="10"/>
                  <a:pt x="8" y="10"/>
                  <a:pt x="8" y="10"/>
                </a:cubicBezTo>
                <a:cubicBezTo>
                  <a:pt x="9" y="11"/>
                  <a:pt x="10" y="10"/>
                  <a:pt x="11" y="9"/>
                </a:cubicBezTo>
                <a:cubicBezTo>
                  <a:pt x="1" y="0"/>
                  <a:pt x="1" y="0"/>
                  <a:pt x="1" y="0"/>
                </a:cubicBezTo>
                <a:cubicBezTo>
                  <a:pt x="0" y="1"/>
                  <a:pt x="0" y="1"/>
                  <a:pt x="1" y="1"/>
                </a:cubicBezTo>
                <a:close/>
              </a:path>
            </a:pathLst>
          </a:custGeom>
          <a:solidFill>
            <a:srgbClr val="CBE247"/>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70" name="Google Shape;470;p53"/>
          <p:cNvSpPr/>
          <p:nvPr/>
        </p:nvSpPr>
        <p:spPr>
          <a:xfrm>
            <a:off x="10895581" y="5966266"/>
            <a:ext cx="335017" cy="266044"/>
          </a:xfrm>
          <a:custGeom>
            <a:avLst/>
            <a:gdLst/>
            <a:ahLst/>
            <a:cxnLst/>
            <a:rect l="l" t="t" r="r" b="b"/>
            <a:pathLst>
              <a:path w="68" h="54" extrusionOk="0">
                <a:moveTo>
                  <a:pt x="68" y="15"/>
                </a:moveTo>
                <a:lnTo>
                  <a:pt x="10" y="54"/>
                </a:lnTo>
                <a:lnTo>
                  <a:pt x="0" y="43"/>
                </a:lnTo>
                <a:lnTo>
                  <a:pt x="62" y="0"/>
                </a:lnTo>
                <a:lnTo>
                  <a:pt x="68" y="15"/>
                </a:lnTo>
                <a:close/>
              </a:path>
            </a:pathLst>
          </a:custGeom>
          <a:solidFill>
            <a:srgbClr val="4F312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71" name="Google Shape;471;p53"/>
          <p:cNvSpPr/>
          <p:nvPr/>
        </p:nvSpPr>
        <p:spPr>
          <a:xfrm>
            <a:off x="10915288" y="6079577"/>
            <a:ext cx="137949" cy="152730"/>
          </a:xfrm>
          <a:custGeom>
            <a:avLst/>
            <a:gdLst/>
            <a:ahLst/>
            <a:cxnLst/>
            <a:rect l="l" t="t" r="r" b="b"/>
            <a:pathLst>
              <a:path w="15" h="17" extrusionOk="0">
                <a:moveTo>
                  <a:pt x="13" y="5"/>
                </a:moveTo>
                <a:cubicBezTo>
                  <a:pt x="15" y="9"/>
                  <a:pt x="14" y="13"/>
                  <a:pt x="11" y="15"/>
                </a:cubicBezTo>
                <a:cubicBezTo>
                  <a:pt x="8" y="17"/>
                  <a:pt x="4" y="15"/>
                  <a:pt x="2" y="11"/>
                </a:cubicBezTo>
                <a:cubicBezTo>
                  <a:pt x="0" y="8"/>
                  <a:pt x="1" y="4"/>
                  <a:pt x="4" y="2"/>
                </a:cubicBezTo>
                <a:cubicBezTo>
                  <a:pt x="7" y="0"/>
                  <a:pt x="11" y="2"/>
                  <a:pt x="13" y="5"/>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72" name="Google Shape;472;p53"/>
          <p:cNvSpPr/>
          <p:nvPr/>
        </p:nvSpPr>
        <p:spPr>
          <a:xfrm>
            <a:off x="10925142" y="6089431"/>
            <a:ext cx="118242" cy="133022"/>
          </a:xfrm>
          <a:custGeom>
            <a:avLst/>
            <a:gdLst/>
            <a:ahLst/>
            <a:cxnLst/>
            <a:rect l="l" t="t" r="r" b="b"/>
            <a:pathLst>
              <a:path w="13" h="15" extrusionOk="0">
                <a:moveTo>
                  <a:pt x="12" y="4"/>
                </a:moveTo>
                <a:cubicBezTo>
                  <a:pt x="11" y="5"/>
                  <a:pt x="11" y="5"/>
                  <a:pt x="11" y="5"/>
                </a:cubicBezTo>
                <a:cubicBezTo>
                  <a:pt x="12" y="6"/>
                  <a:pt x="13" y="7"/>
                  <a:pt x="13" y="9"/>
                </a:cubicBezTo>
                <a:cubicBezTo>
                  <a:pt x="13" y="11"/>
                  <a:pt x="12" y="13"/>
                  <a:pt x="10" y="14"/>
                </a:cubicBezTo>
                <a:cubicBezTo>
                  <a:pt x="9" y="14"/>
                  <a:pt x="8" y="14"/>
                  <a:pt x="8" y="14"/>
                </a:cubicBezTo>
                <a:cubicBezTo>
                  <a:pt x="5" y="14"/>
                  <a:pt x="3" y="13"/>
                  <a:pt x="1" y="10"/>
                </a:cubicBezTo>
                <a:cubicBezTo>
                  <a:pt x="1" y="9"/>
                  <a:pt x="0" y="8"/>
                  <a:pt x="0" y="6"/>
                </a:cubicBezTo>
                <a:cubicBezTo>
                  <a:pt x="0" y="4"/>
                  <a:pt x="1" y="2"/>
                  <a:pt x="3" y="1"/>
                </a:cubicBezTo>
                <a:cubicBezTo>
                  <a:pt x="4" y="1"/>
                  <a:pt x="5" y="1"/>
                  <a:pt x="5" y="1"/>
                </a:cubicBezTo>
                <a:cubicBezTo>
                  <a:pt x="8" y="1"/>
                  <a:pt x="10" y="2"/>
                  <a:pt x="11" y="5"/>
                </a:cubicBezTo>
                <a:cubicBezTo>
                  <a:pt x="12" y="4"/>
                  <a:pt x="12" y="4"/>
                  <a:pt x="12" y="4"/>
                </a:cubicBezTo>
                <a:cubicBezTo>
                  <a:pt x="12" y="4"/>
                  <a:pt x="12" y="4"/>
                  <a:pt x="12" y="4"/>
                </a:cubicBezTo>
                <a:cubicBezTo>
                  <a:pt x="11" y="2"/>
                  <a:pt x="8" y="0"/>
                  <a:pt x="5" y="0"/>
                </a:cubicBezTo>
                <a:cubicBezTo>
                  <a:pt x="4" y="0"/>
                  <a:pt x="3" y="0"/>
                  <a:pt x="3" y="1"/>
                </a:cubicBezTo>
                <a:cubicBezTo>
                  <a:pt x="1" y="2"/>
                  <a:pt x="0" y="4"/>
                  <a:pt x="0" y="6"/>
                </a:cubicBezTo>
                <a:cubicBezTo>
                  <a:pt x="0" y="8"/>
                  <a:pt x="0" y="9"/>
                  <a:pt x="1" y="11"/>
                </a:cubicBezTo>
                <a:cubicBezTo>
                  <a:pt x="2" y="13"/>
                  <a:pt x="5" y="15"/>
                  <a:pt x="8" y="15"/>
                </a:cubicBezTo>
                <a:cubicBezTo>
                  <a:pt x="8" y="15"/>
                  <a:pt x="9" y="15"/>
                  <a:pt x="10" y="14"/>
                </a:cubicBezTo>
                <a:cubicBezTo>
                  <a:pt x="12" y="13"/>
                  <a:pt x="13" y="11"/>
                  <a:pt x="13" y="9"/>
                </a:cubicBezTo>
                <a:cubicBezTo>
                  <a:pt x="13" y="7"/>
                  <a:pt x="13" y="6"/>
                  <a:pt x="12" y="4"/>
                </a:cubicBezTo>
                <a:close/>
              </a:path>
            </a:pathLst>
          </a:custGeom>
          <a:solidFill>
            <a:srgbClr val="DB9D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73" name="Google Shape;473;p53"/>
          <p:cNvSpPr/>
          <p:nvPr/>
        </p:nvSpPr>
        <p:spPr>
          <a:xfrm>
            <a:off x="10979334" y="6153480"/>
            <a:ext cx="19707" cy="54195"/>
          </a:xfrm>
          <a:custGeom>
            <a:avLst/>
            <a:gdLst/>
            <a:ahLst/>
            <a:cxnLst/>
            <a:rect l="l" t="t" r="r" b="b"/>
            <a:pathLst>
              <a:path w="4" h="11" extrusionOk="0">
                <a:moveTo>
                  <a:pt x="4" y="11"/>
                </a:moveTo>
                <a:lnTo>
                  <a:pt x="0" y="0"/>
                </a:lnTo>
                <a:lnTo>
                  <a:pt x="2" y="0"/>
                </a:lnTo>
                <a:lnTo>
                  <a:pt x="4" y="11"/>
                </a:lnTo>
                <a:close/>
              </a:path>
            </a:pathLst>
          </a:custGeom>
          <a:solidFill>
            <a:srgbClr val="A8896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74" name="Google Shape;474;p53"/>
          <p:cNvSpPr/>
          <p:nvPr/>
        </p:nvSpPr>
        <p:spPr>
          <a:xfrm>
            <a:off x="10979334" y="6143627"/>
            <a:ext cx="34488" cy="14781"/>
          </a:xfrm>
          <a:custGeom>
            <a:avLst/>
            <a:gdLst/>
            <a:ahLst/>
            <a:cxnLst/>
            <a:rect l="l" t="t" r="r" b="b"/>
            <a:pathLst>
              <a:path w="7" h="3" extrusionOk="0">
                <a:moveTo>
                  <a:pt x="7" y="0"/>
                </a:moveTo>
                <a:lnTo>
                  <a:pt x="2" y="3"/>
                </a:lnTo>
                <a:lnTo>
                  <a:pt x="0" y="2"/>
                </a:lnTo>
                <a:lnTo>
                  <a:pt x="7" y="0"/>
                </a:lnTo>
                <a:close/>
              </a:path>
            </a:pathLst>
          </a:custGeom>
          <a:solidFill>
            <a:srgbClr val="A8896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75" name="Google Shape;475;p53"/>
          <p:cNvSpPr/>
          <p:nvPr/>
        </p:nvSpPr>
        <p:spPr>
          <a:xfrm>
            <a:off x="10969481" y="6094358"/>
            <a:ext cx="19707" cy="59119"/>
          </a:xfrm>
          <a:custGeom>
            <a:avLst/>
            <a:gdLst/>
            <a:ahLst/>
            <a:cxnLst/>
            <a:rect l="l" t="t" r="r" b="b"/>
            <a:pathLst>
              <a:path w="4" h="12" extrusionOk="0">
                <a:moveTo>
                  <a:pt x="0" y="0"/>
                </a:moveTo>
                <a:lnTo>
                  <a:pt x="4" y="12"/>
                </a:lnTo>
                <a:lnTo>
                  <a:pt x="2" y="12"/>
                </a:lnTo>
                <a:lnTo>
                  <a:pt x="0" y="0"/>
                </a:lnTo>
                <a:close/>
              </a:path>
            </a:pathLst>
          </a:custGeom>
          <a:solidFill>
            <a:srgbClr val="A8896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76" name="Google Shape;476;p53"/>
          <p:cNvSpPr/>
          <p:nvPr/>
        </p:nvSpPr>
        <p:spPr>
          <a:xfrm>
            <a:off x="10949773" y="6104212"/>
            <a:ext cx="9854" cy="9854"/>
          </a:xfrm>
          <a:prstGeom prst="rect">
            <a:avLst/>
          </a:pr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77" name="Google Shape;477;p53"/>
          <p:cNvSpPr/>
          <p:nvPr/>
        </p:nvSpPr>
        <p:spPr>
          <a:xfrm>
            <a:off x="10934996" y="6123919"/>
            <a:ext cx="14781" cy="9854"/>
          </a:xfrm>
          <a:custGeom>
            <a:avLst/>
            <a:gdLst/>
            <a:ahLst/>
            <a:cxnLst/>
            <a:rect l="l" t="t" r="r" b="b"/>
            <a:pathLst>
              <a:path w="3" h="2" extrusionOk="0">
                <a:moveTo>
                  <a:pt x="3" y="2"/>
                </a:moveTo>
                <a:lnTo>
                  <a:pt x="2" y="2"/>
                </a:lnTo>
                <a:lnTo>
                  <a:pt x="0" y="0"/>
                </a:lnTo>
                <a:lnTo>
                  <a:pt x="2" y="0"/>
                </a:lnTo>
                <a:lnTo>
                  <a:pt x="3" y="2"/>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78" name="Google Shape;478;p53"/>
          <p:cNvSpPr/>
          <p:nvPr/>
        </p:nvSpPr>
        <p:spPr>
          <a:xfrm>
            <a:off x="10934996" y="6153480"/>
            <a:ext cx="9854" cy="0"/>
          </a:xfrm>
          <a:custGeom>
            <a:avLst/>
            <a:gdLst/>
            <a:ahLst/>
            <a:cxnLst/>
            <a:rect l="l" t="t" r="r" b="b"/>
            <a:pathLst>
              <a:path w="2" h="120000" extrusionOk="0">
                <a:moveTo>
                  <a:pt x="2" y="0"/>
                </a:moveTo>
                <a:lnTo>
                  <a:pt x="2" y="0"/>
                </a:lnTo>
                <a:lnTo>
                  <a:pt x="0" y="0"/>
                </a:lnTo>
                <a:lnTo>
                  <a:pt x="2" y="0"/>
                </a:lnTo>
                <a:lnTo>
                  <a:pt x="2" y="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79" name="Google Shape;479;p53"/>
          <p:cNvSpPr/>
          <p:nvPr/>
        </p:nvSpPr>
        <p:spPr>
          <a:xfrm>
            <a:off x="10944849" y="6168258"/>
            <a:ext cx="4927" cy="9854"/>
          </a:xfrm>
          <a:prstGeom prst="rect">
            <a:avLst/>
          </a:pr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80" name="Google Shape;480;p53"/>
          <p:cNvSpPr/>
          <p:nvPr/>
        </p:nvSpPr>
        <p:spPr>
          <a:xfrm>
            <a:off x="10959627" y="6187965"/>
            <a:ext cx="9854" cy="19707"/>
          </a:xfrm>
          <a:custGeom>
            <a:avLst/>
            <a:gdLst/>
            <a:ahLst/>
            <a:cxnLst/>
            <a:rect l="l" t="t" r="r" b="b"/>
            <a:pathLst>
              <a:path w="2" h="4" extrusionOk="0">
                <a:moveTo>
                  <a:pt x="2" y="0"/>
                </a:moveTo>
                <a:lnTo>
                  <a:pt x="2" y="2"/>
                </a:lnTo>
                <a:lnTo>
                  <a:pt x="0" y="4"/>
                </a:lnTo>
                <a:lnTo>
                  <a:pt x="0" y="2"/>
                </a:lnTo>
                <a:lnTo>
                  <a:pt x="2" y="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81" name="Google Shape;481;p53"/>
          <p:cNvSpPr/>
          <p:nvPr/>
        </p:nvSpPr>
        <p:spPr>
          <a:xfrm>
            <a:off x="10989188" y="6197819"/>
            <a:ext cx="0" cy="19707"/>
          </a:xfrm>
          <a:custGeom>
            <a:avLst/>
            <a:gdLst/>
            <a:ahLst/>
            <a:cxnLst/>
            <a:rect l="l" t="t" r="r" b="b"/>
            <a:pathLst>
              <a:path w="120000" h="4" extrusionOk="0">
                <a:moveTo>
                  <a:pt x="0" y="0"/>
                </a:moveTo>
                <a:lnTo>
                  <a:pt x="0" y="2"/>
                </a:lnTo>
                <a:lnTo>
                  <a:pt x="0" y="4"/>
                </a:lnTo>
                <a:lnTo>
                  <a:pt x="0" y="2"/>
                </a:lnTo>
                <a:lnTo>
                  <a:pt x="0" y="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82" name="Google Shape;482;p53"/>
          <p:cNvSpPr/>
          <p:nvPr/>
        </p:nvSpPr>
        <p:spPr>
          <a:xfrm>
            <a:off x="11008895" y="6197819"/>
            <a:ext cx="4927" cy="9854"/>
          </a:xfrm>
          <a:prstGeom prst="rect">
            <a:avLst/>
          </a:pr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83" name="Google Shape;483;p53"/>
          <p:cNvSpPr/>
          <p:nvPr/>
        </p:nvSpPr>
        <p:spPr>
          <a:xfrm>
            <a:off x="11013822" y="6178112"/>
            <a:ext cx="19707" cy="9854"/>
          </a:xfrm>
          <a:custGeom>
            <a:avLst/>
            <a:gdLst/>
            <a:ahLst/>
            <a:cxnLst/>
            <a:rect l="l" t="t" r="r" b="b"/>
            <a:pathLst>
              <a:path w="4" h="2" extrusionOk="0">
                <a:moveTo>
                  <a:pt x="0" y="0"/>
                </a:moveTo>
                <a:lnTo>
                  <a:pt x="2" y="0"/>
                </a:lnTo>
                <a:lnTo>
                  <a:pt x="4" y="2"/>
                </a:lnTo>
                <a:lnTo>
                  <a:pt x="2" y="2"/>
                </a:lnTo>
                <a:lnTo>
                  <a:pt x="0" y="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84" name="Google Shape;484;p53"/>
          <p:cNvSpPr/>
          <p:nvPr/>
        </p:nvSpPr>
        <p:spPr>
          <a:xfrm>
            <a:off x="11023676" y="6158404"/>
            <a:ext cx="9854" cy="0"/>
          </a:xfrm>
          <a:custGeom>
            <a:avLst/>
            <a:gdLst/>
            <a:ahLst/>
            <a:cxnLst/>
            <a:rect l="l" t="t" r="r" b="b"/>
            <a:pathLst>
              <a:path w="2" h="120000" extrusionOk="0">
                <a:moveTo>
                  <a:pt x="0" y="0"/>
                </a:moveTo>
                <a:lnTo>
                  <a:pt x="0" y="0"/>
                </a:lnTo>
                <a:lnTo>
                  <a:pt x="2" y="0"/>
                </a:lnTo>
                <a:lnTo>
                  <a:pt x="0" y="0"/>
                </a:lnTo>
                <a:lnTo>
                  <a:pt x="0" y="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85" name="Google Shape;485;p53"/>
          <p:cNvSpPr/>
          <p:nvPr/>
        </p:nvSpPr>
        <p:spPr>
          <a:xfrm>
            <a:off x="11013822" y="6133773"/>
            <a:ext cx="9854" cy="9854"/>
          </a:xfrm>
          <a:custGeom>
            <a:avLst/>
            <a:gdLst/>
            <a:ahLst/>
            <a:cxnLst/>
            <a:rect l="l" t="t" r="r" b="b"/>
            <a:pathLst>
              <a:path w="2" h="2" extrusionOk="0">
                <a:moveTo>
                  <a:pt x="0" y="2"/>
                </a:moveTo>
                <a:lnTo>
                  <a:pt x="0" y="0"/>
                </a:lnTo>
                <a:lnTo>
                  <a:pt x="2" y="0"/>
                </a:lnTo>
                <a:lnTo>
                  <a:pt x="2" y="0"/>
                </a:lnTo>
                <a:lnTo>
                  <a:pt x="0" y="2"/>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86" name="Google Shape;486;p53"/>
          <p:cNvSpPr/>
          <p:nvPr/>
        </p:nvSpPr>
        <p:spPr>
          <a:xfrm>
            <a:off x="10999042" y="6104212"/>
            <a:ext cx="9854" cy="19707"/>
          </a:xfrm>
          <a:custGeom>
            <a:avLst/>
            <a:gdLst/>
            <a:ahLst/>
            <a:cxnLst/>
            <a:rect l="l" t="t" r="r" b="b"/>
            <a:pathLst>
              <a:path w="2" h="4" extrusionOk="0">
                <a:moveTo>
                  <a:pt x="0" y="4"/>
                </a:moveTo>
                <a:lnTo>
                  <a:pt x="0" y="2"/>
                </a:lnTo>
                <a:lnTo>
                  <a:pt x="2" y="0"/>
                </a:lnTo>
                <a:lnTo>
                  <a:pt x="2" y="2"/>
                </a:lnTo>
                <a:lnTo>
                  <a:pt x="0" y="4"/>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87" name="Google Shape;487;p53"/>
          <p:cNvSpPr/>
          <p:nvPr/>
        </p:nvSpPr>
        <p:spPr>
          <a:xfrm>
            <a:off x="10979334" y="6094358"/>
            <a:ext cx="0" cy="19707"/>
          </a:xfrm>
          <a:custGeom>
            <a:avLst/>
            <a:gdLst/>
            <a:ahLst/>
            <a:cxnLst/>
            <a:rect l="l" t="t" r="r" b="b"/>
            <a:pathLst>
              <a:path w="120000" h="4" extrusionOk="0">
                <a:moveTo>
                  <a:pt x="0" y="4"/>
                </a:moveTo>
                <a:lnTo>
                  <a:pt x="0" y="2"/>
                </a:lnTo>
                <a:lnTo>
                  <a:pt x="0" y="0"/>
                </a:lnTo>
                <a:lnTo>
                  <a:pt x="0" y="2"/>
                </a:lnTo>
                <a:lnTo>
                  <a:pt x="0" y="4"/>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88" name="Google Shape;488;p53"/>
          <p:cNvSpPr/>
          <p:nvPr/>
        </p:nvSpPr>
        <p:spPr>
          <a:xfrm>
            <a:off x="10979334" y="6153480"/>
            <a:ext cx="9854" cy="4927"/>
          </a:xfrm>
          <a:custGeom>
            <a:avLst/>
            <a:gdLst/>
            <a:ahLst/>
            <a:cxnLst/>
            <a:rect l="l" t="t" r="r" b="b"/>
            <a:pathLst>
              <a:path w="1" h="1" extrusionOk="0">
                <a:moveTo>
                  <a:pt x="1" y="0"/>
                </a:moveTo>
                <a:cubicBezTo>
                  <a:pt x="1" y="1"/>
                  <a:pt x="1" y="1"/>
                  <a:pt x="1" y="1"/>
                </a:cubicBezTo>
                <a:cubicBezTo>
                  <a:pt x="1" y="1"/>
                  <a:pt x="0" y="1"/>
                  <a:pt x="0" y="1"/>
                </a:cubicBezTo>
                <a:cubicBezTo>
                  <a:pt x="0" y="0"/>
                  <a:pt x="0" y="0"/>
                  <a:pt x="0" y="0"/>
                </a:cubicBezTo>
                <a:cubicBezTo>
                  <a:pt x="0" y="0"/>
                  <a:pt x="1" y="0"/>
                  <a:pt x="1" y="0"/>
                </a:cubicBezTo>
                <a:close/>
              </a:path>
            </a:pathLst>
          </a:custGeom>
          <a:solidFill>
            <a:srgbClr val="A8896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89" name="Google Shape;489;p53"/>
          <p:cNvSpPr/>
          <p:nvPr/>
        </p:nvSpPr>
        <p:spPr>
          <a:xfrm>
            <a:off x="11033530" y="6114065"/>
            <a:ext cx="9854" cy="19707"/>
          </a:xfrm>
          <a:custGeom>
            <a:avLst/>
            <a:gdLst/>
            <a:ahLst/>
            <a:cxnLst/>
            <a:rect l="l" t="t" r="r" b="b"/>
            <a:pathLst>
              <a:path w="1" h="2" extrusionOk="0">
                <a:moveTo>
                  <a:pt x="1" y="1"/>
                </a:moveTo>
                <a:cubicBezTo>
                  <a:pt x="1" y="1"/>
                  <a:pt x="1" y="2"/>
                  <a:pt x="1" y="2"/>
                </a:cubicBezTo>
                <a:cubicBezTo>
                  <a:pt x="1" y="2"/>
                  <a:pt x="1" y="2"/>
                  <a:pt x="1" y="2"/>
                </a:cubicBezTo>
                <a:cubicBezTo>
                  <a:pt x="1" y="2"/>
                  <a:pt x="1" y="2"/>
                  <a:pt x="1" y="2"/>
                </a:cubicBezTo>
                <a:cubicBezTo>
                  <a:pt x="1" y="2"/>
                  <a:pt x="0" y="2"/>
                  <a:pt x="0" y="1"/>
                </a:cubicBezTo>
                <a:cubicBezTo>
                  <a:pt x="0" y="1"/>
                  <a:pt x="0" y="0"/>
                  <a:pt x="0" y="0"/>
                </a:cubicBezTo>
                <a:cubicBezTo>
                  <a:pt x="0" y="0"/>
                  <a:pt x="0" y="0"/>
                  <a:pt x="0" y="0"/>
                </a:cubicBezTo>
                <a:cubicBezTo>
                  <a:pt x="0" y="0"/>
                  <a:pt x="0" y="0"/>
                  <a:pt x="0" y="0"/>
                </a:cubicBezTo>
                <a:cubicBezTo>
                  <a:pt x="1" y="0"/>
                  <a:pt x="1" y="0"/>
                  <a:pt x="1" y="1"/>
                </a:cubicBezTo>
                <a:close/>
              </a:path>
            </a:pathLst>
          </a:custGeom>
          <a:solidFill>
            <a:srgbClr val="DB9D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90" name="Google Shape;490;p53"/>
          <p:cNvSpPr/>
          <p:nvPr/>
        </p:nvSpPr>
        <p:spPr>
          <a:xfrm>
            <a:off x="10417688" y="2709697"/>
            <a:ext cx="413844" cy="236483"/>
          </a:xfrm>
          <a:prstGeom prst="rect">
            <a:avLst/>
          </a:prstGeom>
          <a:solidFill>
            <a:srgbClr val="50505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Q&amp;A">
  <p:cSld name="Q&amp;A">
    <p:spTree>
      <p:nvGrpSpPr>
        <p:cNvPr id="1" name="Shape 491"/>
        <p:cNvGrpSpPr/>
        <p:nvPr/>
      </p:nvGrpSpPr>
      <p:grpSpPr>
        <a:xfrm>
          <a:off x="0" y="0"/>
          <a:ext cx="0" cy="0"/>
          <a:chOff x="0" y="0"/>
          <a:chExt cx="0" cy="0"/>
        </a:xfrm>
      </p:grpSpPr>
      <p:sp>
        <p:nvSpPr>
          <p:cNvPr id="492" name="Google Shape;492;p54"/>
          <p:cNvSpPr txBox="1">
            <a:spLocks noGrp="1"/>
          </p:cNvSpPr>
          <p:nvPr>
            <p:ph type="body" idx="1"/>
          </p:nvPr>
        </p:nvSpPr>
        <p:spPr>
          <a:xfrm>
            <a:off x="0" y="1"/>
            <a:ext cx="12192000" cy="1232898"/>
          </a:xfrm>
          <a:prstGeom prst="rect">
            <a:avLst/>
          </a:prstGeom>
          <a:noFill/>
          <a:ln>
            <a:noFill/>
          </a:ln>
        </p:spPr>
        <p:txBody>
          <a:bodyPr spcFirstLastPara="1" wrap="square" lIns="393175" tIns="393175" rIns="91425" bIns="91425" anchor="t" anchorCtr="0">
            <a:noAutofit/>
          </a:bodyPr>
          <a:lstStyle>
            <a:lvl1pPr marL="457200" lvl="0" indent="-228600" algn="l">
              <a:lnSpc>
                <a:spcPct val="110000"/>
              </a:lnSpc>
              <a:spcBef>
                <a:spcPts val="1000"/>
              </a:spcBef>
              <a:spcAft>
                <a:spcPts val="0"/>
              </a:spcAft>
              <a:buClr>
                <a:schemeClr val="dk2"/>
              </a:buClr>
              <a:buSzPts val="4400"/>
              <a:buNone/>
              <a:defRPr sz="4400">
                <a:solidFill>
                  <a:schemeClr val="dk2"/>
                </a:solidFill>
                <a:latin typeface="Quattrocento Sans"/>
                <a:ea typeface="Quattrocento Sans"/>
                <a:cs typeface="Quattrocento Sans"/>
                <a:sym typeface="Quattrocento Sans"/>
              </a:defRPr>
            </a:lvl1pPr>
            <a:lvl2pPr marL="914400" lvl="1" indent="-342900" algn="l">
              <a:lnSpc>
                <a:spcPct val="110000"/>
              </a:lnSpc>
              <a:spcBef>
                <a:spcPts val="600"/>
              </a:spcBef>
              <a:spcAft>
                <a:spcPts val="0"/>
              </a:spcAft>
              <a:buClr>
                <a:schemeClr val="dk1"/>
              </a:buClr>
              <a:buSzPts val="1800"/>
              <a:buChar char="•"/>
              <a:defRPr/>
            </a:lvl2pPr>
            <a:lvl3pPr marL="1371600" lvl="2" indent="-342900" algn="l">
              <a:lnSpc>
                <a:spcPct val="110000"/>
              </a:lnSpc>
              <a:spcBef>
                <a:spcPts val="600"/>
              </a:spcBef>
              <a:spcAft>
                <a:spcPts val="0"/>
              </a:spcAft>
              <a:buClr>
                <a:schemeClr val="dk1"/>
              </a:buClr>
              <a:buSzPts val="1800"/>
              <a:buChar char="•"/>
              <a:defRPr/>
            </a:lvl3pPr>
            <a:lvl4pPr marL="1828800" lvl="3" indent="-342900" algn="l">
              <a:lnSpc>
                <a:spcPct val="110000"/>
              </a:lnSpc>
              <a:spcBef>
                <a:spcPts val="600"/>
              </a:spcBef>
              <a:spcAft>
                <a:spcPts val="0"/>
              </a:spcAft>
              <a:buClr>
                <a:schemeClr val="dk1"/>
              </a:buClr>
              <a:buSzPts val="1800"/>
              <a:buChar char="•"/>
              <a:defRPr/>
            </a:lvl4pPr>
            <a:lvl5pPr marL="2286000" lvl="4" indent="-342900" algn="l">
              <a:lnSpc>
                <a:spcPct val="110000"/>
              </a:lnSpc>
              <a:spcBef>
                <a:spcPts val="600"/>
              </a:spcBef>
              <a:spcAft>
                <a:spcPts val="0"/>
              </a:spcAft>
              <a:buClr>
                <a:schemeClr val="dk1"/>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93" name="Google Shape;493;p54"/>
          <p:cNvSpPr txBox="1">
            <a:spLocks noGrp="1"/>
          </p:cNvSpPr>
          <p:nvPr>
            <p:ph type="body" idx="2"/>
          </p:nvPr>
        </p:nvSpPr>
        <p:spPr>
          <a:xfrm>
            <a:off x="417513" y="1233488"/>
            <a:ext cx="365760" cy="365760"/>
          </a:xfrm>
          <a:prstGeom prst="rect">
            <a:avLst/>
          </a:prstGeom>
          <a:solidFill>
            <a:schemeClr val="dk2"/>
          </a:solidFill>
          <a:ln>
            <a:noFill/>
          </a:ln>
        </p:spPr>
        <p:txBody>
          <a:bodyPr spcFirstLastPara="1" wrap="square" lIns="91425" tIns="45700" rIns="91425" bIns="45700" anchor="ctr" anchorCtr="0">
            <a:noAutofit/>
          </a:bodyPr>
          <a:lstStyle>
            <a:lvl1pPr marL="457200" lvl="0" indent="-228600" algn="ctr">
              <a:lnSpc>
                <a:spcPct val="110000"/>
              </a:lnSpc>
              <a:spcBef>
                <a:spcPts val="1000"/>
              </a:spcBef>
              <a:spcAft>
                <a:spcPts val="0"/>
              </a:spcAft>
              <a:buClr>
                <a:schemeClr val="lt1"/>
              </a:buClr>
              <a:buSzPts val="1800"/>
              <a:buNone/>
              <a:defRPr sz="1800">
                <a:solidFill>
                  <a:schemeClr val="lt1"/>
                </a:solidFill>
              </a:defRPr>
            </a:lvl1pPr>
            <a:lvl2pPr marL="914400" lvl="1" indent="-342900" algn="l">
              <a:lnSpc>
                <a:spcPct val="110000"/>
              </a:lnSpc>
              <a:spcBef>
                <a:spcPts val="600"/>
              </a:spcBef>
              <a:spcAft>
                <a:spcPts val="0"/>
              </a:spcAft>
              <a:buClr>
                <a:schemeClr val="dk1"/>
              </a:buClr>
              <a:buSzPts val="1800"/>
              <a:buChar char="•"/>
              <a:defRPr/>
            </a:lvl2pPr>
            <a:lvl3pPr marL="1371600" lvl="2" indent="-342900" algn="l">
              <a:lnSpc>
                <a:spcPct val="110000"/>
              </a:lnSpc>
              <a:spcBef>
                <a:spcPts val="600"/>
              </a:spcBef>
              <a:spcAft>
                <a:spcPts val="0"/>
              </a:spcAft>
              <a:buClr>
                <a:schemeClr val="dk1"/>
              </a:buClr>
              <a:buSzPts val="1800"/>
              <a:buChar char="•"/>
              <a:defRPr/>
            </a:lvl3pPr>
            <a:lvl4pPr marL="1828800" lvl="3" indent="-342900" algn="l">
              <a:lnSpc>
                <a:spcPct val="110000"/>
              </a:lnSpc>
              <a:spcBef>
                <a:spcPts val="600"/>
              </a:spcBef>
              <a:spcAft>
                <a:spcPts val="0"/>
              </a:spcAft>
              <a:buClr>
                <a:schemeClr val="dk1"/>
              </a:buClr>
              <a:buSzPts val="1800"/>
              <a:buChar char="•"/>
              <a:defRPr/>
            </a:lvl4pPr>
            <a:lvl5pPr marL="2286000" lvl="4" indent="-342900" algn="l">
              <a:lnSpc>
                <a:spcPct val="110000"/>
              </a:lnSpc>
              <a:spcBef>
                <a:spcPts val="600"/>
              </a:spcBef>
              <a:spcAft>
                <a:spcPts val="0"/>
              </a:spcAft>
              <a:buClr>
                <a:schemeClr val="dk1"/>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94" name="Google Shape;494;p54"/>
          <p:cNvSpPr txBox="1">
            <a:spLocks noGrp="1"/>
          </p:cNvSpPr>
          <p:nvPr>
            <p:ph type="body" idx="3"/>
          </p:nvPr>
        </p:nvSpPr>
        <p:spPr>
          <a:xfrm>
            <a:off x="782638" y="1233488"/>
            <a:ext cx="10793412" cy="365125"/>
          </a:xfrm>
          <a:prstGeom prst="rect">
            <a:avLst/>
          </a:prstGeom>
          <a:solidFill>
            <a:srgbClr val="F2F2F2"/>
          </a:solidFill>
          <a:ln>
            <a:noFill/>
          </a:ln>
        </p:spPr>
        <p:txBody>
          <a:bodyPr spcFirstLastPara="1" wrap="square" lIns="91425" tIns="45700" rIns="91425" bIns="45700" anchor="t" anchorCtr="0">
            <a:noAutofit/>
          </a:bodyPr>
          <a:lstStyle>
            <a:lvl1pPr marL="457200" lvl="0" indent="-228600" algn="l">
              <a:lnSpc>
                <a:spcPct val="110000"/>
              </a:lnSpc>
              <a:spcBef>
                <a:spcPts val="1000"/>
              </a:spcBef>
              <a:spcAft>
                <a:spcPts val="0"/>
              </a:spcAft>
              <a:buClr>
                <a:schemeClr val="dk1"/>
              </a:buClr>
              <a:buSzPts val="1400"/>
              <a:buNone/>
              <a:defRPr sz="1400">
                <a:solidFill>
                  <a:schemeClr val="dk1"/>
                </a:solidFill>
                <a:latin typeface="Quattrocento Sans"/>
                <a:ea typeface="Quattrocento Sans"/>
                <a:cs typeface="Quattrocento Sans"/>
                <a:sym typeface="Quattrocento Sans"/>
              </a:defRPr>
            </a:lvl1pPr>
            <a:lvl2pPr marL="914400" lvl="1" indent="-228600" algn="l">
              <a:lnSpc>
                <a:spcPct val="110000"/>
              </a:lnSpc>
              <a:spcBef>
                <a:spcPts val="600"/>
              </a:spcBef>
              <a:spcAft>
                <a:spcPts val="0"/>
              </a:spcAft>
              <a:buClr>
                <a:schemeClr val="dk1"/>
              </a:buClr>
              <a:buSzPts val="1400"/>
              <a:buNone/>
              <a:defRPr sz="1400">
                <a:latin typeface="Quattrocento Sans"/>
                <a:ea typeface="Quattrocento Sans"/>
                <a:cs typeface="Quattrocento Sans"/>
                <a:sym typeface="Quattrocento Sans"/>
              </a:defRPr>
            </a:lvl2pPr>
            <a:lvl3pPr marL="1371600" lvl="2" indent="-228600" algn="l">
              <a:lnSpc>
                <a:spcPct val="110000"/>
              </a:lnSpc>
              <a:spcBef>
                <a:spcPts val="600"/>
              </a:spcBef>
              <a:spcAft>
                <a:spcPts val="0"/>
              </a:spcAft>
              <a:buClr>
                <a:schemeClr val="dk1"/>
              </a:buClr>
              <a:buSzPts val="1400"/>
              <a:buNone/>
              <a:defRPr sz="1400">
                <a:latin typeface="Quattrocento Sans"/>
                <a:ea typeface="Quattrocento Sans"/>
                <a:cs typeface="Quattrocento Sans"/>
                <a:sym typeface="Quattrocento Sans"/>
              </a:defRPr>
            </a:lvl3pPr>
            <a:lvl4pPr marL="1828800" lvl="3" indent="-228600" algn="l">
              <a:lnSpc>
                <a:spcPct val="110000"/>
              </a:lnSpc>
              <a:spcBef>
                <a:spcPts val="600"/>
              </a:spcBef>
              <a:spcAft>
                <a:spcPts val="0"/>
              </a:spcAft>
              <a:buClr>
                <a:schemeClr val="dk1"/>
              </a:buClr>
              <a:buSzPts val="1400"/>
              <a:buNone/>
              <a:defRPr sz="1400">
                <a:latin typeface="Quattrocento Sans"/>
                <a:ea typeface="Quattrocento Sans"/>
                <a:cs typeface="Quattrocento Sans"/>
                <a:sym typeface="Quattrocento Sans"/>
              </a:defRPr>
            </a:lvl4pPr>
            <a:lvl5pPr marL="2286000" lvl="4" indent="-228600" algn="l">
              <a:lnSpc>
                <a:spcPct val="110000"/>
              </a:lnSpc>
              <a:spcBef>
                <a:spcPts val="600"/>
              </a:spcBef>
              <a:spcAft>
                <a:spcPts val="0"/>
              </a:spcAft>
              <a:buClr>
                <a:schemeClr val="dk1"/>
              </a:buClr>
              <a:buSzPts val="1400"/>
              <a:buNone/>
              <a:defRPr sz="1400">
                <a:latin typeface="Quattrocento Sans"/>
                <a:ea typeface="Quattrocento Sans"/>
                <a:cs typeface="Quattrocento Sans"/>
                <a:sym typeface="Quattrocento Sans"/>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95" name="Google Shape;495;p54"/>
          <p:cNvSpPr txBox="1">
            <a:spLocks noGrp="1"/>
          </p:cNvSpPr>
          <p:nvPr>
            <p:ph type="body" idx="4"/>
          </p:nvPr>
        </p:nvSpPr>
        <p:spPr>
          <a:xfrm>
            <a:off x="782638" y="1598613"/>
            <a:ext cx="10793412" cy="1262062"/>
          </a:xfrm>
          <a:prstGeom prst="rect">
            <a:avLst/>
          </a:prstGeom>
          <a:noFill/>
          <a:ln>
            <a:noFill/>
          </a:ln>
        </p:spPr>
        <p:txBody>
          <a:bodyPr spcFirstLastPara="1" wrap="square" lIns="91425" tIns="45700" rIns="91425" bIns="45700" anchor="t" anchorCtr="0">
            <a:noAutofit/>
          </a:bodyPr>
          <a:lstStyle>
            <a:lvl1pPr marL="457200" lvl="0" indent="-228600" algn="l">
              <a:lnSpc>
                <a:spcPct val="110000"/>
              </a:lnSpc>
              <a:spcBef>
                <a:spcPts val="1000"/>
              </a:spcBef>
              <a:spcAft>
                <a:spcPts val="0"/>
              </a:spcAft>
              <a:buClr>
                <a:schemeClr val="dk1"/>
              </a:buClr>
              <a:buSzPts val="1100"/>
              <a:buNone/>
              <a:defRPr sz="1100">
                <a:solidFill>
                  <a:schemeClr val="dk1"/>
                </a:solidFill>
              </a:defRPr>
            </a:lvl1pPr>
            <a:lvl2pPr marL="914400" lvl="1" indent="-342900" algn="l">
              <a:lnSpc>
                <a:spcPct val="110000"/>
              </a:lnSpc>
              <a:spcBef>
                <a:spcPts val="600"/>
              </a:spcBef>
              <a:spcAft>
                <a:spcPts val="0"/>
              </a:spcAft>
              <a:buClr>
                <a:schemeClr val="dk1"/>
              </a:buClr>
              <a:buSzPts val="1800"/>
              <a:buChar char="•"/>
              <a:defRPr/>
            </a:lvl2pPr>
            <a:lvl3pPr marL="1371600" lvl="2" indent="-342900" algn="l">
              <a:lnSpc>
                <a:spcPct val="110000"/>
              </a:lnSpc>
              <a:spcBef>
                <a:spcPts val="600"/>
              </a:spcBef>
              <a:spcAft>
                <a:spcPts val="0"/>
              </a:spcAft>
              <a:buClr>
                <a:schemeClr val="dk1"/>
              </a:buClr>
              <a:buSzPts val="1800"/>
              <a:buChar char="•"/>
              <a:defRPr/>
            </a:lvl3pPr>
            <a:lvl4pPr marL="1828800" lvl="3" indent="-342900" algn="l">
              <a:lnSpc>
                <a:spcPct val="110000"/>
              </a:lnSpc>
              <a:spcBef>
                <a:spcPts val="600"/>
              </a:spcBef>
              <a:spcAft>
                <a:spcPts val="0"/>
              </a:spcAft>
              <a:buClr>
                <a:schemeClr val="dk1"/>
              </a:buClr>
              <a:buSzPts val="1800"/>
              <a:buChar char="•"/>
              <a:defRPr/>
            </a:lvl4pPr>
            <a:lvl5pPr marL="2286000" lvl="4" indent="-342900" algn="l">
              <a:lnSpc>
                <a:spcPct val="110000"/>
              </a:lnSpc>
              <a:spcBef>
                <a:spcPts val="600"/>
              </a:spcBef>
              <a:spcAft>
                <a:spcPts val="0"/>
              </a:spcAft>
              <a:buClr>
                <a:schemeClr val="dk1"/>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96" name="Google Shape;496;p54"/>
          <p:cNvSpPr txBox="1">
            <a:spLocks noGrp="1"/>
          </p:cNvSpPr>
          <p:nvPr>
            <p:ph type="body" idx="5"/>
          </p:nvPr>
        </p:nvSpPr>
        <p:spPr>
          <a:xfrm>
            <a:off x="417196" y="1598024"/>
            <a:ext cx="365760" cy="365760"/>
          </a:xfrm>
          <a:prstGeom prst="rect">
            <a:avLst/>
          </a:prstGeom>
          <a:solidFill>
            <a:schemeClr val="dk1"/>
          </a:solidFill>
          <a:ln>
            <a:noFill/>
          </a:ln>
        </p:spPr>
        <p:txBody>
          <a:bodyPr spcFirstLastPara="1" wrap="square" lIns="91425" tIns="45700" rIns="91425" bIns="45700" anchor="ctr" anchorCtr="0">
            <a:noAutofit/>
          </a:bodyPr>
          <a:lstStyle>
            <a:lvl1pPr marL="457200" lvl="0" indent="-228600" algn="ctr">
              <a:lnSpc>
                <a:spcPct val="110000"/>
              </a:lnSpc>
              <a:spcBef>
                <a:spcPts val="1000"/>
              </a:spcBef>
              <a:spcAft>
                <a:spcPts val="0"/>
              </a:spcAft>
              <a:buClr>
                <a:schemeClr val="lt1"/>
              </a:buClr>
              <a:buSzPts val="1800"/>
              <a:buNone/>
              <a:defRPr sz="1800">
                <a:solidFill>
                  <a:schemeClr val="lt1"/>
                </a:solidFill>
              </a:defRPr>
            </a:lvl1pPr>
            <a:lvl2pPr marL="914400" lvl="1" indent="-342900" algn="l">
              <a:lnSpc>
                <a:spcPct val="110000"/>
              </a:lnSpc>
              <a:spcBef>
                <a:spcPts val="600"/>
              </a:spcBef>
              <a:spcAft>
                <a:spcPts val="0"/>
              </a:spcAft>
              <a:buClr>
                <a:schemeClr val="dk1"/>
              </a:buClr>
              <a:buSzPts val="1800"/>
              <a:buChar char="•"/>
              <a:defRPr/>
            </a:lvl2pPr>
            <a:lvl3pPr marL="1371600" lvl="2" indent="-342900" algn="l">
              <a:lnSpc>
                <a:spcPct val="110000"/>
              </a:lnSpc>
              <a:spcBef>
                <a:spcPts val="600"/>
              </a:spcBef>
              <a:spcAft>
                <a:spcPts val="0"/>
              </a:spcAft>
              <a:buClr>
                <a:schemeClr val="dk1"/>
              </a:buClr>
              <a:buSzPts val="1800"/>
              <a:buChar char="•"/>
              <a:defRPr/>
            </a:lvl3pPr>
            <a:lvl4pPr marL="1828800" lvl="3" indent="-342900" algn="l">
              <a:lnSpc>
                <a:spcPct val="110000"/>
              </a:lnSpc>
              <a:spcBef>
                <a:spcPts val="600"/>
              </a:spcBef>
              <a:spcAft>
                <a:spcPts val="0"/>
              </a:spcAft>
              <a:buClr>
                <a:schemeClr val="dk1"/>
              </a:buClr>
              <a:buSzPts val="1800"/>
              <a:buChar char="•"/>
              <a:defRPr/>
            </a:lvl4pPr>
            <a:lvl5pPr marL="2286000" lvl="4" indent="-342900" algn="l">
              <a:lnSpc>
                <a:spcPct val="110000"/>
              </a:lnSpc>
              <a:spcBef>
                <a:spcPts val="600"/>
              </a:spcBef>
              <a:spcAft>
                <a:spcPts val="0"/>
              </a:spcAft>
              <a:buClr>
                <a:schemeClr val="dk1"/>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1_Q&amp;A">
  <p:cSld name="1_Q&amp;A">
    <p:spTree>
      <p:nvGrpSpPr>
        <p:cNvPr id="1" name="Shape 497"/>
        <p:cNvGrpSpPr/>
        <p:nvPr/>
      </p:nvGrpSpPr>
      <p:grpSpPr>
        <a:xfrm>
          <a:off x="0" y="0"/>
          <a:ext cx="0" cy="0"/>
          <a:chOff x="0" y="0"/>
          <a:chExt cx="0" cy="0"/>
        </a:xfrm>
      </p:grpSpPr>
      <p:sp>
        <p:nvSpPr>
          <p:cNvPr id="498" name="Google Shape;498;p55"/>
          <p:cNvSpPr txBox="1">
            <a:spLocks noGrp="1"/>
          </p:cNvSpPr>
          <p:nvPr>
            <p:ph type="body" idx="1"/>
          </p:nvPr>
        </p:nvSpPr>
        <p:spPr>
          <a:xfrm>
            <a:off x="0" y="1"/>
            <a:ext cx="12192000" cy="1232898"/>
          </a:xfrm>
          <a:prstGeom prst="rect">
            <a:avLst/>
          </a:prstGeom>
          <a:noFill/>
          <a:ln>
            <a:noFill/>
          </a:ln>
        </p:spPr>
        <p:txBody>
          <a:bodyPr spcFirstLastPara="1" wrap="square" lIns="393175" tIns="393175" rIns="91425" bIns="91425" anchor="t" anchorCtr="0">
            <a:noAutofit/>
          </a:bodyPr>
          <a:lstStyle>
            <a:lvl1pPr marL="457200" lvl="0" indent="-228600" algn="l">
              <a:lnSpc>
                <a:spcPct val="110000"/>
              </a:lnSpc>
              <a:spcBef>
                <a:spcPts val="1000"/>
              </a:spcBef>
              <a:spcAft>
                <a:spcPts val="0"/>
              </a:spcAft>
              <a:buClr>
                <a:schemeClr val="accent2"/>
              </a:buClr>
              <a:buSzPts val="4400"/>
              <a:buNone/>
              <a:defRPr sz="4400">
                <a:solidFill>
                  <a:schemeClr val="accent2"/>
                </a:solidFill>
                <a:latin typeface="Quattrocento Sans"/>
                <a:ea typeface="Quattrocento Sans"/>
                <a:cs typeface="Quattrocento Sans"/>
                <a:sym typeface="Quattrocento Sans"/>
              </a:defRPr>
            </a:lvl1pPr>
            <a:lvl2pPr marL="914400" lvl="1" indent="-342900" algn="l">
              <a:lnSpc>
                <a:spcPct val="110000"/>
              </a:lnSpc>
              <a:spcBef>
                <a:spcPts val="600"/>
              </a:spcBef>
              <a:spcAft>
                <a:spcPts val="0"/>
              </a:spcAft>
              <a:buClr>
                <a:schemeClr val="dk1"/>
              </a:buClr>
              <a:buSzPts val="1800"/>
              <a:buChar char="•"/>
              <a:defRPr/>
            </a:lvl2pPr>
            <a:lvl3pPr marL="1371600" lvl="2" indent="-342900" algn="l">
              <a:lnSpc>
                <a:spcPct val="110000"/>
              </a:lnSpc>
              <a:spcBef>
                <a:spcPts val="600"/>
              </a:spcBef>
              <a:spcAft>
                <a:spcPts val="0"/>
              </a:spcAft>
              <a:buClr>
                <a:schemeClr val="dk1"/>
              </a:buClr>
              <a:buSzPts val="1800"/>
              <a:buChar char="•"/>
              <a:defRPr/>
            </a:lvl3pPr>
            <a:lvl4pPr marL="1828800" lvl="3" indent="-342900" algn="l">
              <a:lnSpc>
                <a:spcPct val="110000"/>
              </a:lnSpc>
              <a:spcBef>
                <a:spcPts val="600"/>
              </a:spcBef>
              <a:spcAft>
                <a:spcPts val="0"/>
              </a:spcAft>
              <a:buClr>
                <a:schemeClr val="dk1"/>
              </a:buClr>
              <a:buSzPts val="1800"/>
              <a:buChar char="•"/>
              <a:defRPr/>
            </a:lvl4pPr>
            <a:lvl5pPr marL="2286000" lvl="4" indent="-342900" algn="l">
              <a:lnSpc>
                <a:spcPct val="110000"/>
              </a:lnSpc>
              <a:spcBef>
                <a:spcPts val="600"/>
              </a:spcBef>
              <a:spcAft>
                <a:spcPts val="0"/>
              </a:spcAft>
              <a:buClr>
                <a:schemeClr val="dk1"/>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99" name="Google Shape;499;p55"/>
          <p:cNvSpPr txBox="1">
            <a:spLocks noGrp="1"/>
          </p:cNvSpPr>
          <p:nvPr>
            <p:ph type="body" idx="2"/>
          </p:nvPr>
        </p:nvSpPr>
        <p:spPr>
          <a:xfrm>
            <a:off x="417513" y="1233488"/>
            <a:ext cx="365760" cy="365760"/>
          </a:xfrm>
          <a:prstGeom prst="rect">
            <a:avLst/>
          </a:prstGeom>
          <a:solidFill>
            <a:schemeClr val="dk2"/>
          </a:solidFill>
          <a:ln>
            <a:noFill/>
          </a:ln>
        </p:spPr>
        <p:txBody>
          <a:bodyPr spcFirstLastPara="1" wrap="square" lIns="91425" tIns="45700" rIns="91425" bIns="45700" anchor="ctr" anchorCtr="0">
            <a:noAutofit/>
          </a:bodyPr>
          <a:lstStyle>
            <a:lvl1pPr marL="457200" lvl="0" indent="-228600" algn="ctr">
              <a:lnSpc>
                <a:spcPct val="110000"/>
              </a:lnSpc>
              <a:spcBef>
                <a:spcPts val="1000"/>
              </a:spcBef>
              <a:spcAft>
                <a:spcPts val="0"/>
              </a:spcAft>
              <a:buClr>
                <a:schemeClr val="lt1"/>
              </a:buClr>
              <a:buSzPts val="1800"/>
              <a:buNone/>
              <a:defRPr sz="1800">
                <a:solidFill>
                  <a:schemeClr val="lt1"/>
                </a:solidFill>
              </a:defRPr>
            </a:lvl1pPr>
            <a:lvl2pPr marL="914400" lvl="1" indent="-342900" algn="l">
              <a:lnSpc>
                <a:spcPct val="110000"/>
              </a:lnSpc>
              <a:spcBef>
                <a:spcPts val="600"/>
              </a:spcBef>
              <a:spcAft>
                <a:spcPts val="0"/>
              </a:spcAft>
              <a:buClr>
                <a:schemeClr val="dk1"/>
              </a:buClr>
              <a:buSzPts val="1800"/>
              <a:buChar char="•"/>
              <a:defRPr/>
            </a:lvl2pPr>
            <a:lvl3pPr marL="1371600" lvl="2" indent="-342900" algn="l">
              <a:lnSpc>
                <a:spcPct val="110000"/>
              </a:lnSpc>
              <a:spcBef>
                <a:spcPts val="600"/>
              </a:spcBef>
              <a:spcAft>
                <a:spcPts val="0"/>
              </a:spcAft>
              <a:buClr>
                <a:schemeClr val="dk1"/>
              </a:buClr>
              <a:buSzPts val="1800"/>
              <a:buChar char="•"/>
              <a:defRPr/>
            </a:lvl3pPr>
            <a:lvl4pPr marL="1828800" lvl="3" indent="-342900" algn="l">
              <a:lnSpc>
                <a:spcPct val="110000"/>
              </a:lnSpc>
              <a:spcBef>
                <a:spcPts val="600"/>
              </a:spcBef>
              <a:spcAft>
                <a:spcPts val="0"/>
              </a:spcAft>
              <a:buClr>
                <a:schemeClr val="dk1"/>
              </a:buClr>
              <a:buSzPts val="1800"/>
              <a:buChar char="•"/>
              <a:defRPr/>
            </a:lvl4pPr>
            <a:lvl5pPr marL="2286000" lvl="4" indent="-342900" algn="l">
              <a:lnSpc>
                <a:spcPct val="110000"/>
              </a:lnSpc>
              <a:spcBef>
                <a:spcPts val="600"/>
              </a:spcBef>
              <a:spcAft>
                <a:spcPts val="0"/>
              </a:spcAft>
              <a:buClr>
                <a:schemeClr val="dk1"/>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00" name="Google Shape;500;p55"/>
          <p:cNvSpPr txBox="1">
            <a:spLocks noGrp="1"/>
          </p:cNvSpPr>
          <p:nvPr>
            <p:ph type="body" idx="3"/>
          </p:nvPr>
        </p:nvSpPr>
        <p:spPr>
          <a:xfrm>
            <a:off x="782638" y="1233488"/>
            <a:ext cx="10793412" cy="365125"/>
          </a:xfrm>
          <a:prstGeom prst="rect">
            <a:avLst/>
          </a:prstGeom>
          <a:solidFill>
            <a:srgbClr val="F2F2F2"/>
          </a:solidFill>
          <a:ln>
            <a:noFill/>
          </a:ln>
        </p:spPr>
        <p:txBody>
          <a:bodyPr spcFirstLastPara="1" wrap="square" lIns="91425" tIns="45700" rIns="91425" bIns="45700" anchor="t" anchorCtr="0">
            <a:noAutofit/>
          </a:bodyPr>
          <a:lstStyle>
            <a:lvl1pPr marL="457200" lvl="0" indent="-228600" algn="l">
              <a:lnSpc>
                <a:spcPct val="110000"/>
              </a:lnSpc>
              <a:spcBef>
                <a:spcPts val="1000"/>
              </a:spcBef>
              <a:spcAft>
                <a:spcPts val="0"/>
              </a:spcAft>
              <a:buClr>
                <a:schemeClr val="dk1"/>
              </a:buClr>
              <a:buSzPts val="1400"/>
              <a:buNone/>
              <a:defRPr sz="1400">
                <a:solidFill>
                  <a:schemeClr val="dk1"/>
                </a:solidFill>
                <a:latin typeface="Quattrocento Sans"/>
                <a:ea typeface="Quattrocento Sans"/>
                <a:cs typeface="Quattrocento Sans"/>
                <a:sym typeface="Quattrocento Sans"/>
              </a:defRPr>
            </a:lvl1pPr>
            <a:lvl2pPr marL="914400" lvl="1" indent="-228600" algn="l">
              <a:lnSpc>
                <a:spcPct val="110000"/>
              </a:lnSpc>
              <a:spcBef>
                <a:spcPts val="600"/>
              </a:spcBef>
              <a:spcAft>
                <a:spcPts val="0"/>
              </a:spcAft>
              <a:buClr>
                <a:schemeClr val="dk1"/>
              </a:buClr>
              <a:buSzPts val="1400"/>
              <a:buNone/>
              <a:defRPr sz="1400">
                <a:latin typeface="Quattrocento Sans"/>
                <a:ea typeface="Quattrocento Sans"/>
                <a:cs typeface="Quattrocento Sans"/>
                <a:sym typeface="Quattrocento Sans"/>
              </a:defRPr>
            </a:lvl2pPr>
            <a:lvl3pPr marL="1371600" lvl="2" indent="-228600" algn="l">
              <a:lnSpc>
                <a:spcPct val="110000"/>
              </a:lnSpc>
              <a:spcBef>
                <a:spcPts val="600"/>
              </a:spcBef>
              <a:spcAft>
                <a:spcPts val="0"/>
              </a:spcAft>
              <a:buClr>
                <a:schemeClr val="dk1"/>
              </a:buClr>
              <a:buSzPts val="1400"/>
              <a:buNone/>
              <a:defRPr sz="1400">
                <a:latin typeface="Quattrocento Sans"/>
                <a:ea typeface="Quattrocento Sans"/>
                <a:cs typeface="Quattrocento Sans"/>
                <a:sym typeface="Quattrocento Sans"/>
              </a:defRPr>
            </a:lvl3pPr>
            <a:lvl4pPr marL="1828800" lvl="3" indent="-228600" algn="l">
              <a:lnSpc>
                <a:spcPct val="110000"/>
              </a:lnSpc>
              <a:spcBef>
                <a:spcPts val="600"/>
              </a:spcBef>
              <a:spcAft>
                <a:spcPts val="0"/>
              </a:spcAft>
              <a:buClr>
                <a:schemeClr val="dk1"/>
              </a:buClr>
              <a:buSzPts val="1400"/>
              <a:buNone/>
              <a:defRPr sz="1400">
                <a:latin typeface="Quattrocento Sans"/>
                <a:ea typeface="Quattrocento Sans"/>
                <a:cs typeface="Quattrocento Sans"/>
                <a:sym typeface="Quattrocento Sans"/>
              </a:defRPr>
            </a:lvl4pPr>
            <a:lvl5pPr marL="2286000" lvl="4" indent="-228600" algn="l">
              <a:lnSpc>
                <a:spcPct val="110000"/>
              </a:lnSpc>
              <a:spcBef>
                <a:spcPts val="600"/>
              </a:spcBef>
              <a:spcAft>
                <a:spcPts val="0"/>
              </a:spcAft>
              <a:buClr>
                <a:schemeClr val="dk1"/>
              </a:buClr>
              <a:buSzPts val="1400"/>
              <a:buNone/>
              <a:defRPr sz="1400">
                <a:latin typeface="Quattrocento Sans"/>
                <a:ea typeface="Quattrocento Sans"/>
                <a:cs typeface="Quattrocento Sans"/>
                <a:sym typeface="Quattrocento Sans"/>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01" name="Google Shape;501;p55"/>
          <p:cNvSpPr txBox="1">
            <a:spLocks noGrp="1"/>
          </p:cNvSpPr>
          <p:nvPr>
            <p:ph type="body" idx="4"/>
          </p:nvPr>
        </p:nvSpPr>
        <p:spPr>
          <a:xfrm>
            <a:off x="782638" y="1598613"/>
            <a:ext cx="10793412" cy="1262062"/>
          </a:xfrm>
          <a:prstGeom prst="rect">
            <a:avLst/>
          </a:prstGeom>
          <a:noFill/>
          <a:ln>
            <a:noFill/>
          </a:ln>
        </p:spPr>
        <p:txBody>
          <a:bodyPr spcFirstLastPara="1" wrap="square" lIns="91425" tIns="45700" rIns="91425" bIns="45700" anchor="t" anchorCtr="0">
            <a:noAutofit/>
          </a:bodyPr>
          <a:lstStyle>
            <a:lvl1pPr marL="457200" lvl="0" indent="-228600" algn="l">
              <a:lnSpc>
                <a:spcPct val="110000"/>
              </a:lnSpc>
              <a:spcBef>
                <a:spcPts val="1000"/>
              </a:spcBef>
              <a:spcAft>
                <a:spcPts val="0"/>
              </a:spcAft>
              <a:buClr>
                <a:schemeClr val="dk1"/>
              </a:buClr>
              <a:buSzPts val="1100"/>
              <a:buNone/>
              <a:defRPr sz="1100">
                <a:solidFill>
                  <a:schemeClr val="dk1"/>
                </a:solidFill>
              </a:defRPr>
            </a:lvl1pPr>
            <a:lvl2pPr marL="914400" lvl="1" indent="-342900" algn="l">
              <a:lnSpc>
                <a:spcPct val="110000"/>
              </a:lnSpc>
              <a:spcBef>
                <a:spcPts val="600"/>
              </a:spcBef>
              <a:spcAft>
                <a:spcPts val="0"/>
              </a:spcAft>
              <a:buClr>
                <a:schemeClr val="dk1"/>
              </a:buClr>
              <a:buSzPts val="1800"/>
              <a:buChar char="•"/>
              <a:defRPr/>
            </a:lvl2pPr>
            <a:lvl3pPr marL="1371600" lvl="2" indent="-342900" algn="l">
              <a:lnSpc>
                <a:spcPct val="110000"/>
              </a:lnSpc>
              <a:spcBef>
                <a:spcPts val="600"/>
              </a:spcBef>
              <a:spcAft>
                <a:spcPts val="0"/>
              </a:spcAft>
              <a:buClr>
                <a:schemeClr val="dk1"/>
              </a:buClr>
              <a:buSzPts val="1800"/>
              <a:buChar char="•"/>
              <a:defRPr/>
            </a:lvl3pPr>
            <a:lvl4pPr marL="1828800" lvl="3" indent="-342900" algn="l">
              <a:lnSpc>
                <a:spcPct val="110000"/>
              </a:lnSpc>
              <a:spcBef>
                <a:spcPts val="600"/>
              </a:spcBef>
              <a:spcAft>
                <a:spcPts val="0"/>
              </a:spcAft>
              <a:buClr>
                <a:schemeClr val="dk1"/>
              </a:buClr>
              <a:buSzPts val="1800"/>
              <a:buChar char="•"/>
              <a:defRPr/>
            </a:lvl4pPr>
            <a:lvl5pPr marL="2286000" lvl="4" indent="-342900" algn="l">
              <a:lnSpc>
                <a:spcPct val="110000"/>
              </a:lnSpc>
              <a:spcBef>
                <a:spcPts val="600"/>
              </a:spcBef>
              <a:spcAft>
                <a:spcPts val="0"/>
              </a:spcAft>
              <a:buClr>
                <a:schemeClr val="dk1"/>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02" name="Google Shape;502;p55"/>
          <p:cNvSpPr txBox="1">
            <a:spLocks noGrp="1"/>
          </p:cNvSpPr>
          <p:nvPr>
            <p:ph type="body" idx="5"/>
          </p:nvPr>
        </p:nvSpPr>
        <p:spPr>
          <a:xfrm>
            <a:off x="417196" y="1598024"/>
            <a:ext cx="365760" cy="365760"/>
          </a:xfrm>
          <a:prstGeom prst="rect">
            <a:avLst/>
          </a:prstGeom>
          <a:solidFill>
            <a:schemeClr val="dk1"/>
          </a:solidFill>
          <a:ln>
            <a:noFill/>
          </a:ln>
        </p:spPr>
        <p:txBody>
          <a:bodyPr spcFirstLastPara="1" wrap="square" lIns="91425" tIns="45700" rIns="91425" bIns="45700" anchor="ctr" anchorCtr="0">
            <a:noAutofit/>
          </a:bodyPr>
          <a:lstStyle>
            <a:lvl1pPr marL="457200" lvl="0" indent="-228600" algn="ctr">
              <a:lnSpc>
                <a:spcPct val="110000"/>
              </a:lnSpc>
              <a:spcBef>
                <a:spcPts val="1000"/>
              </a:spcBef>
              <a:spcAft>
                <a:spcPts val="0"/>
              </a:spcAft>
              <a:buClr>
                <a:schemeClr val="lt1"/>
              </a:buClr>
              <a:buSzPts val="1800"/>
              <a:buNone/>
              <a:defRPr sz="1800">
                <a:solidFill>
                  <a:schemeClr val="lt1"/>
                </a:solidFill>
              </a:defRPr>
            </a:lvl1pPr>
            <a:lvl2pPr marL="914400" lvl="1" indent="-342900" algn="l">
              <a:lnSpc>
                <a:spcPct val="110000"/>
              </a:lnSpc>
              <a:spcBef>
                <a:spcPts val="600"/>
              </a:spcBef>
              <a:spcAft>
                <a:spcPts val="0"/>
              </a:spcAft>
              <a:buClr>
                <a:schemeClr val="dk1"/>
              </a:buClr>
              <a:buSzPts val="1800"/>
              <a:buChar char="•"/>
              <a:defRPr/>
            </a:lvl2pPr>
            <a:lvl3pPr marL="1371600" lvl="2" indent="-342900" algn="l">
              <a:lnSpc>
                <a:spcPct val="110000"/>
              </a:lnSpc>
              <a:spcBef>
                <a:spcPts val="600"/>
              </a:spcBef>
              <a:spcAft>
                <a:spcPts val="0"/>
              </a:spcAft>
              <a:buClr>
                <a:schemeClr val="dk1"/>
              </a:buClr>
              <a:buSzPts val="1800"/>
              <a:buChar char="•"/>
              <a:defRPr/>
            </a:lvl3pPr>
            <a:lvl4pPr marL="1828800" lvl="3" indent="-342900" algn="l">
              <a:lnSpc>
                <a:spcPct val="110000"/>
              </a:lnSpc>
              <a:spcBef>
                <a:spcPts val="600"/>
              </a:spcBef>
              <a:spcAft>
                <a:spcPts val="0"/>
              </a:spcAft>
              <a:buClr>
                <a:schemeClr val="dk1"/>
              </a:buClr>
              <a:buSzPts val="1800"/>
              <a:buChar char="•"/>
              <a:defRPr/>
            </a:lvl4pPr>
            <a:lvl5pPr marL="2286000" lvl="4" indent="-342900" algn="l">
              <a:lnSpc>
                <a:spcPct val="110000"/>
              </a:lnSpc>
              <a:spcBef>
                <a:spcPts val="600"/>
              </a:spcBef>
              <a:spcAft>
                <a:spcPts val="0"/>
              </a:spcAft>
              <a:buClr>
                <a:schemeClr val="dk1"/>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2_Q&amp;A">
  <p:cSld name="2_Q&amp;A">
    <p:spTree>
      <p:nvGrpSpPr>
        <p:cNvPr id="1" name="Shape 503"/>
        <p:cNvGrpSpPr/>
        <p:nvPr/>
      </p:nvGrpSpPr>
      <p:grpSpPr>
        <a:xfrm>
          <a:off x="0" y="0"/>
          <a:ext cx="0" cy="0"/>
          <a:chOff x="0" y="0"/>
          <a:chExt cx="0" cy="0"/>
        </a:xfrm>
      </p:grpSpPr>
      <p:sp>
        <p:nvSpPr>
          <p:cNvPr id="504" name="Google Shape;504;p56"/>
          <p:cNvSpPr txBox="1">
            <a:spLocks noGrp="1"/>
          </p:cNvSpPr>
          <p:nvPr>
            <p:ph type="body" idx="1"/>
          </p:nvPr>
        </p:nvSpPr>
        <p:spPr>
          <a:xfrm>
            <a:off x="0" y="1"/>
            <a:ext cx="12192000" cy="1232898"/>
          </a:xfrm>
          <a:prstGeom prst="rect">
            <a:avLst/>
          </a:prstGeom>
          <a:noFill/>
          <a:ln>
            <a:noFill/>
          </a:ln>
        </p:spPr>
        <p:txBody>
          <a:bodyPr spcFirstLastPara="1" wrap="square" lIns="393175" tIns="393175" rIns="91425" bIns="91425" anchor="t" anchorCtr="0">
            <a:noAutofit/>
          </a:bodyPr>
          <a:lstStyle>
            <a:lvl1pPr marL="457200" lvl="0" indent="-228600" algn="l">
              <a:lnSpc>
                <a:spcPct val="110000"/>
              </a:lnSpc>
              <a:spcBef>
                <a:spcPts val="1000"/>
              </a:spcBef>
              <a:spcAft>
                <a:spcPts val="0"/>
              </a:spcAft>
              <a:buClr>
                <a:schemeClr val="accent3"/>
              </a:buClr>
              <a:buSzPts val="4400"/>
              <a:buNone/>
              <a:defRPr sz="4400">
                <a:solidFill>
                  <a:schemeClr val="accent3"/>
                </a:solidFill>
                <a:latin typeface="Quattrocento Sans"/>
                <a:ea typeface="Quattrocento Sans"/>
                <a:cs typeface="Quattrocento Sans"/>
                <a:sym typeface="Quattrocento Sans"/>
              </a:defRPr>
            </a:lvl1pPr>
            <a:lvl2pPr marL="914400" lvl="1" indent="-342900" algn="l">
              <a:lnSpc>
                <a:spcPct val="110000"/>
              </a:lnSpc>
              <a:spcBef>
                <a:spcPts val="600"/>
              </a:spcBef>
              <a:spcAft>
                <a:spcPts val="0"/>
              </a:spcAft>
              <a:buClr>
                <a:schemeClr val="dk1"/>
              </a:buClr>
              <a:buSzPts val="1800"/>
              <a:buChar char="•"/>
              <a:defRPr/>
            </a:lvl2pPr>
            <a:lvl3pPr marL="1371600" lvl="2" indent="-342900" algn="l">
              <a:lnSpc>
                <a:spcPct val="110000"/>
              </a:lnSpc>
              <a:spcBef>
                <a:spcPts val="600"/>
              </a:spcBef>
              <a:spcAft>
                <a:spcPts val="0"/>
              </a:spcAft>
              <a:buClr>
                <a:schemeClr val="dk1"/>
              </a:buClr>
              <a:buSzPts val="1800"/>
              <a:buChar char="•"/>
              <a:defRPr/>
            </a:lvl3pPr>
            <a:lvl4pPr marL="1828800" lvl="3" indent="-342900" algn="l">
              <a:lnSpc>
                <a:spcPct val="110000"/>
              </a:lnSpc>
              <a:spcBef>
                <a:spcPts val="600"/>
              </a:spcBef>
              <a:spcAft>
                <a:spcPts val="0"/>
              </a:spcAft>
              <a:buClr>
                <a:schemeClr val="dk1"/>
              </a:buClr>
              <a:buSzPts val="1800"/>
              <a:buChar char="•"/>
              <a:defRPr/>
            </a:lvl4pPr>
            <a:lvl5pPr marL="2286000" lvl="4" indent="-342900" algn="l">
              <a:lnSpc>
                <a:spcPct val="110000"/>
              </a:lnSpc>
              <a:spcBef>
                <a:spcPts val="600"/>
              </a:spcBef>
              <a:spcAft>
                <a:spcPts val="0"/>
              </a:spcAft>
              <a:buClr>
                <a:schemeClr val="dk1"/>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05" name="Google Shape;505;p56"/>
          <p:cNvSpPr txBox="1">
            <a:spLocks noGrp="1"/>
          </p:cNvSpPr>
          <p:nvPr>
            <p:ph type="body" idx="2"/>
          </p:nvPr>
        </p:nvSpPr>
        <p:spPr>
          <a:xfrm>
            <a:off x="417513" y="1233488"/>
            <a:ext cx="365760" cy="365760"/>
          </a:xfrm>
          <a:prstGeom prst="rect">
            <a:avLst/>
          </a:prstGeom>
          <a:solidFill>
            <a:schemeClr val="dk2"/>
          </a:solidFill>
          <a:ln>
            <a:noFill/>
          </a:ln>
        </p:spPr>
        <p:txBody>
          <a:bodyPr spcFirstLastPara="1" wrap="square" lIns="91425" tIns="45700" rIns="91425" bIns="45700" anchor="ctr" anchorCtr="0">
            <a:noAutofit/>
          </a:bodyPr>
          <a:lstStyle>
            <a:lvl1pPr marL="457200" lvl="0" indent="-228600" algn="ctr">
              <a:lnSpc>
                <a:spcPct val="110000"/>
              </a:lnSpc>
              <a:spcBef>
                <a:spcPts val="1000"/>
              </a:spcBef>
              <a:spcAft>
                <a:spcPts val="0"/>
              </a:spcAft>
              <a:buClr>
                <a:schemeClr val="lt1"/>
              </a:buClr>
              <a:buSzPts val="1800"/>
              <a:buNone/>
              <a:defRPr sz="1800">
                <a:solidFill>
                  <a:schemeClr val="lt1"/>
                </a:solidFill>
              </a:defRPr>
            </a:lvl1pPr>
            <a:lvl2pPr marL="914400" lvl="1" indent="-342900" algn="l">
              <a:lnSpc>
                <a:spcPct val="110000"/>
              </a:lnSpc>
              <a:spcBef>
                <a:spcPts val="600"/>
              </a:spcBef>
              <a:spcAft>
                <a:spcPts val="0"/>
              </a:spcAft>
              <a:buClr>
                <a:schemeClr val="dk1"/>
              </a:buClr>
              <a:buSzPts val="1800"/>
              <a:buChar char="•"/>
              <a:defRPr/>
            </a:lvl2pPr>
            <a:lvl3pPr marL="1371600" lvl="2" indent="-342900" algn="l">
              <a:lnSpc>
                <a:spcPct val="110000"/>
              </a:lnSpc>
              <a:spcBef>
                <a:spcPts val="600"/>
              </a:spcBef>
              <a:spcAft>
                <a:spcPts val="0"/>
              </a:spcAft>
              <a:buClr>
                <a:schemeClr val="dk1"/>
              </a:buClr>
              <a:buSzPts val="1800"/>
              <a:buChar char="•"/>
              <a:defRPr/>
            </a:lvl3pPr>
            <a:lvl4pPr marL="1828800" lvl="3" indent="-342900" algn="l">
              <a:lnSpc>
                <a:spcPct val="110000"/>
              </a:lnSpc>
              <a:spcBef>
                <a:spcPts val="600"/>
              </a:spcBef>
              <a:spcAft>
                <a:spcPts val="0"/>
              </a:spcAft>
              <a:buClr>
                <a:schemeClr val="dk1"/>
              </a:buClr>
              <a:buSzPts val="1800"/>
              <a:buChar char="•"/>
              <a:defRPr/>
            </a:lvl4pPr>
            <a:lvl5pPr marL="2286000" lvl="4" indent="-342900" algn="l">
              <a:lnSpc>
                <a:spcPct val="110000"/>
              </a:lnSpc>
              <a:spcBef>
                <a:spcPts val="600"/>
              </a:spcBef>
              <a:spcAft>
                <a:spcPts val="0"/>
              </a:spcAft>
              <a:buClr>
                <a:schemeClr val="dk1"/>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06" name="Google Shape;506;p56"/>
          <p:cNvSpPr txBox="1">
            <a:spLocks noGrp="1"/>
          </p:cNvSpPr>
          <p:nvPr>
            <p:ph type="body" idx="3"/>
          </p:nvPr>
        </p:nvSpPr>
        <p:spPr>
          <a:xfrm>
            <a:off x="782638" y="1233488"/>
            <a:ext cx="10793412" cy="365125"/>
          </a:xfrm>
          <a:prstGeom prst="rect">
            <a:avLst/>
          </a:prstGeom>
          <a:solidFill>
            <a:srgbClr val="F2F2F2"/>
          </a:solidFill>
          <a:ln>
            <a:noFill/>
          </a:ln>
        </p:spPr>
        <p:txBody>
          <a:bodyPr spcFirstLastPara="1" wrap="square" lIns="91425" tIns="45700" rIns="91425" bIns="45700" anchor="t" anchorCtr="0">
            <a:noAutofit/>
          </a:bodyPr>
          <a:lstStyle>
            <a:lvl1pPr marL="457200" lvl="0" indent="-228600" algn="l">
              <a:lnSpc>
                <a:spcPct val="110000"/>
              </a:lnSpc>
              <a:spcBef>
                <a:spcPts val="1000"/>
              </a:spcBef>
              <a:spcAft>
                <a:spcPts val="0"/>
              </a:spcAft>
              <a:buClr>
                <a:schemeClr val="dk1"/>
              </a:buClr>
              <a:buSzPts val="1400"/>
              <a:buNone/>
              <a:defRPr sz="1400">
                <a:solidFill>
                  <a:schemeClr val="dk1"/>
                </a:solidFill>
                <a:latin typeface="Quattrocento Sans"/>
                <a:ea typeface="Quattrocento Sans"/>
                <a:cs typeface="Quattrocento Sans"/>
                <a:sym typeface="Quattrocento Sans"/>
              </a:defRPr>
            </a:lvl1pPr>
            <a:lvl2pPr marL="914400" lvl="1" indent="-228600" algn="l">
              <a:lnSpc>
                <a:spcPct val="110000"/>
              </a:lnSpc>
              <a:spcBef>
                <a:spcPts val="600"/>
              </a:spcBef>
              <a:spcAft>
                <a:spcPts val="0"/>
              </a:spcAft>
              <a:buClr>
                <a:schemeClr val="dk1"/>
              </a:buClr>
              <a:buSzPts val="1400"/>
              <a:buNone/>
              <a:defRPr sz="1400">
                <a:latin typeface="Quattrocento Sans"/>
                <a:ea typeface="Quattrocento Sans"/>
                <a:cs typeface="Quattrocento Sans"/>
                <a:sym typeface="Quattrocento Sans"/>
              </a:defRPr>
            </a:lvl2pPr>
            <a:lvl3pPr marL="1371600" lvl="2" indent="-228600" algn="l">
              <a:lnSpc>
                <a:spcPct val="110000"/>
              </a:lnSpc>
              <a:spcBef>
                <a:spcPts val="600"/>
              </a:spcBef>
              <a:spcAft>
                <a:spcPts val="0"/>
              </a:spcAft>
              <a:buClr>
                <a:schemeClr val="dk1"/>
              </a:buClr>
              <a:buSzPts val="1400"/>
              <a:buNone/>
              <a:defRPr sz="1400">
                <a:latin typeface="Quattrocento Sans"/>
                <a:ea typeface="Quattrocento Sans"/>
                <a:cs typeface="Quattrocento Sans"/>
                <a:sym typeface="Quattrocento Sans"/>
              </a:defRPr>
            </a:lvl3pPr>
            <a:lvl4pPr marL="1828800" lvl="3" indent="-228600" algn="l">
              <a:lnSpc>
                <a:spcPct val="110000"/>
              </a:lnSpc>
              <a:spcBef>
                <a:spcPts val="600"/>
              </a:spcBef>
              <a:spcAft>
                <a:spcPts val="0"/>
              </a:spcAft>
              <a:buClr>
                <a:schemeClr val="dk1"/>
              </a:buClr>
              <a:buSzPts val="1400"/>
              <a:buNone/>
              <a:defRPr sz="1400">
                <a:latin typeface="Quattrocento Sans"/>
                <a:ea typeface="Quattrocento Sans"/>
                <a:cs typeface="Quattrocento Sans"/>
                <a:sym typeface="Quattrocento Sans"/>
              </a:defRPr>
            </a:lvl4pPr>
            <a:lvl5pPr marL="2286000" lvl="4" indent="-228600" algn="l">
              <a:lnSpc>
                <a:spcPct val="110000"/>
              </a:lnSpc>
              <a:spcBef>
                <a:spcPts val="600"/>
              </a:spcBef>
              <a:spcAft>
                <a:spcPts val="0"/>
              </a:spcAft>
              <a:buClr>
                <a:schemeClr val="dk1"/>
              </a:buClr>
              <a:buSzPts val="1400"/>
              <a:buNone/>
              <a:defRPr sz="1400">
                <a:latin typeface="Quattrocento Sans"/>
                <a:ea typeface="Quattrocento Sans"/>
                <a:cs typeface="Quattrocento Sans"/>
                <a:sym typeface="Quattrocento Sans"/>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07" name="Google Shape;507;p56"/>
          <p:cNvSpPr txBox="1">
            <a:spLocks noGrp="1"/>
          </p:cNvSpPr>
          <p:nvPr>
            <p:ph type="body" idx="4"/>
          </p:nvPr>
        </p:nvSpPr>
        <p:spPr>
          <a:xfrm>
            <a:off x="782638" y="1598613"/>
            <a:ext cx="10793412" cy="1262062"/>
          </a:xfrm>
          <a:prstGeom prst="rect">
            <a:avLst/>
          </a:prstGeom>
          <a:noFill/>
          <a:ln>
            <a:noFill/>
          </a:ln>
        </p:spPr>
        <p:txBody>
          <a:bodyPr spcFirstLastPara="1" wrap="square" lIns="91425" tIns="45700" rIns="91425" bIns="45700" anchor="t" anchorCtr="0">
            <a:noAutofit/>
          </a:bodyPr>
          <a:lstStyle>
            <a:lvl1pPr marL="457200" lvl="0" indent="-228600" algn="l">
              <a:lnSpc>
                <a:spcPct val="110000"/>
              </a:lnSpc>
              <a:spcBef>
                <a:spcPts val="1000"/>
              </a:spcBef>
              <a:spcAft>
                <a:spcPts val="0"/>
              </a:spcAft>
              <a:buClr>
                <a:schemeClr val="dk1"/>
              </a:buClr>
              <a:buSzPts val="1100"/>
              <a:buNone/>
              <a:defRPr sz="1100">
                <a:solidFill>
                  <a:schemeClr val="dk1"/>
                </a:solidFill>
              </a:defRPr>
            </a:lvl1pPr>
            <a:lvl2pPr marL="914400" lvl="1" indent="-342900" algn="l">
              <a:lnSpc>
                <a:spcPct val="110000"/>
              </a:lnSpc>
              <a:spcBef>
                <a:spcPts val="600"/>
              </a:spcBef>
              <a:spcAft>
                <a:spcPts val="0"/>
              </a:spcAft>
              <a:buClr>
                <a:schemeClr val="dk1"/>
              </a:buClr>
              <a:buSzPts val="1800"/>
              <a:buChar char="•"/>
              <a:defRPr/>
            </a:lvl2pPr>
            <a:lvl3pPr marL="1371600" lvl="2" indent="-342900" algn="l">
              <a:lnSpc>
                <a:spcPct val="110000"/>
              </a:lnSpc>
              <a:spcBef>
                <a:spcPts val="600"/>
              </a:spcBef>
              <a:spcAft>
                <a:spcPts val="0"/>
              </a:spcAft>
              <a:buClr>
                <a:schemeClr val="dk1"/>
              </a:buClr>
              <a:buSzPts val="1800"/>
              <a:buChar char="•"/>
              <a:defRPr/>
            </a:lvl3pPr>
            <a:lvl4pPr marL="1828800" lvl="3" indent="-342900" algn="l">
              <a:lnSpc>
                <a:spcPct val="110000"/>
              </a:lnSpc>
              <a:spcBef>
                <a:spcPts val="600"/>
              </a:spcBef>
              <a:spcAft>
                <a:spcPts val="0"/>
              </a:spcAft>
              <a:buClr>
                <a:schemeClr val="dk1"/>
              </a:buClr>
              <a:buSzPts val="1800"/>
              <a:buChar char="•"/>
              <a:defRPr/>
            </a:lvl4pPr>
            <a:lvl5pPr marL="2286000" lvl="4" indent="-342900" algn="l">
              <a:lnSpc>
                <a:spcPct val="110000"/>
              </a:lnSpc>
              <a:spcBef>
                <a:spcPts val="600"/>
              </a:spcBef>
              <a:spcAft>
                <a:spcPts val="0"/>
              </a:spcAft>
              <a:buClr>
                <a:schemeClr val="dk1"/>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08" name="Google Shape;508;p56"/>
          <p:cNvSpPr txBox="1">
            <a:spLocks noGrp="1"/>
          </p:cNvSpPr>
          <p:nvPr>
            <p:ph type="body" idx="5"/>
          </p:nvPr>
        </p:nvSpPr>
        <p:spPr>
          <a:xfrm>
            <a:off x="417196" y="1598024"/>
            <a:ext cx="365760" cy="365760"/>
          </a:xfrm>
          <a:prstGeom prst="rect">
            <a:avLst/>
          </a:prstGeom>
          <a:solidFill>
            <a:schemeClr val="dk1"/>
          </a:solidFill>
          <a:ln>
            <a:noFill/>
          </a:ln>
        </p:spPr>
        <p:txBody>
          <a:bodyPr spcFirstLastPara="1" wrap="square" lIns="91425" tIns="45700" rIns="91425" bIns="45700" anchor="ctr" anchorCtr="0">
            <a:noAutofit/>
          </a:bodyPr>
          <a:lstStyle>
            <a:lvl1pPr marL="457200" lvl="0" indent="-228600" algn="ctr">
              <a:lnSpc>
                <a:spcPct val="110000"/>
              </a:lnSpc>
              <a:spcBef>
                <a:spcPts val="1000"/>
              </a:spcBef>
              <a:spcAft>
                <a:spcPts val="0"/>
              </a:spcAft>
              <a:buClr>
                <a:schemeClr val="lt1"/>
              </a:buClr>
              <a:buSzPts val="1800"/>
              <a:buNone/>
              <a:defRPr sz="1800">
                <a:solidFill>
                  <a:schemeClr val="lt1"/>
                </a:solidFill>
              </a:defRPr>
            </a:lvl1pPr>
            <a:lvl2pPr marL="914400" lvl="1" indent="-342900" algn="l">
              <a:lnSpc>
                <a:spcPct val="110000"/>
              </a:lnSpc>
              <a:spcBef>
                <a:spcPts val="600"/>
              </a:spcBef>
              <a:spcAft>
                <a:spcPts val="0"/>
              </a:spcAft>
              <a:buClr>
                <a:schemeClr val="dk1"/>
              </a:buClr>
              <a:buSzPts val="1800"/>
              <a:buChar char="•"/>
              <a:defRPr/>
            </a:lvl2pPr>
            <a:lvl3pPr marL="1371600" lvl="2" indent="-342900" algn="l">
              <a:lnSpc>
                <a:spcPct val="110000"/>
              </a:lnSpc>
              <a:spcBef>
                <a:spcPts val="600"/>
              </a:spcBef>
              <a:spcAft>
                <a:spcPts val="0"/>
              </a:spcAft>
              <a:buClr>
                <a:schemeClr val="dk1"/>
              </a:buClr>
              <a:buSzPts val="1800"/>
              <a:buChar char="•"/>
              <a:defRPr/>
            </a:lvl3pPr>
            <a:lvl4pPr marL="1828800" lvl="3" indent="-342900" algn="l">
              <a:lnSpc>
                <a:spcPct val="110000"/>
              </a:lnSpc>
              <a:spcBef>
                <a:spcPts val="600"/>
              </a:spcBef>
              <a:spcAft>
                <a:spcPts val="0"/>
              </a:spcAft>
              <a:buClr>
                <a:schemeClr val="dk1"/>
              </a:buClr>
              <a:buSzPts val="1800"/>
              <a:buChar char="•"/>
              <a:defRPr/>
            </a:lvl4pPr>
            <a:lvl5pPr marL="2286000" lvl="4" indent="-342900" algn="l">
              <a:lnSpc>
                <a:spcPct val="110000"/>
              </a:lnSpc>
              <a:spcBef>
                <a:spcPts val="600"/>
              </a:spcBef>
              <a:spcAft>
                <a:spcPts val="0"/>
              </a:spcAft>
              <a:buClr>
                <a:schemeClr val="dk1"/>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3_Q&amp;A">
  <p:cSld name="3_Q&amp;A">
    <p:spTree>
      <p:nvGrpSpPr>
        <p:cNvPr id="1" name="Shape 509"/>
        <p:cNvGrpSpPr/>
        <p:nvPr/>
      </p:nvGrpSpPr>
      <p:grpSpPr>
        <a:xfrm>
          <a:off x="0" y="0"/>
          <a:ext cx="0" cy="0"/>
          <a:chOff x="0" y="0"/>
          <a:chExt cx="0" cy="0"/>
        </a:xfrm>
      </p:grpSpPr>
      <p:sp>
        <p:nvSpPr>
          <p:cNvPr id="510" name="Google Shape;510;p57"/>
          <p:cNvSpPr txBox="1">
            <a:spLocks noGrp="1"/>
          </p:cNvSpPr>
          <p:nvPr>
            <p:ph type="body" idx="1"/>
          </p:nvPr>
        </p:nvSpPr>
        <p:spPr>
          <a:xfrm>
            <a:off x="0" y="1"/>
            <a:ext cx="12192000" cy="1232898"/>
          </a:xfrm>
          <a:prstGeom prst="rect">
            <a:avLst/>
          </a:prstGeom>
          <a:noFill/>
          <a:ln>
            <a:noFill/>
          </a:ln>
        </p:spPr>
        <p:txBody>
          <a:bodyPr spcFirstLastPara="1" wrap="square" lIns="393175" tIns="393175" rIns="91425" bIns="91425" anchor="t" anchorCtr="0">
            <a:noAutofit/>
          </a:bodyPr>
          <a:lstStyle>
            <a:lvl1pPr marL="457200" lvl="0" indent="-228600" algn="l">
              <a:lnSpc>
                <a:spcPct val="110000"/>
              </a:lnSpc>
              <a:spcBef>
                <a:spcPts val="1000"/>
              </a:spcBef>
              <a:spcAft>
                <a:spcPts val="0"/>
              </a:spcAft>
              <a:buClr>
                <a:schemeClr val="accent4"/>
              </a:buClr>
              <a:buSzPts val="4400"/>
              <a:buNone/>
              <a:defRPr sz="4400">
                <a:solidFill>
                  <a:schemeClr val="accent4"/>
                </a:solidFill>
                <a:latin typeface="Quattrocento Sans"/>
                <a:ea typeface="Quattrocento Sans"/>
                <a:cs typeface="Quattrocento Sans"/>
                <a:sym typeface="Quattrocento Sans"/>
              </a:defRPr>
            </a:lvl1pPr>
            <a:lvl2pPr marL="914400" lvl="1" indent="-342900" algn="l">
              <a:lnSpc>
                <a:spcPct val="110000"/>
              </a:lnSpc>
              <a:spcBef>
                <a:spcPts val="600"/>
              </a:spcBef>
              <a:spcAft>
                <a:spcPts val="0"/>
              </a:spcAft>
              <a:buClr>
                <a:schemeClr val="dk1"/>
              </a:buClr>
              <a:buSzPts val="1800"/>
              <a:buChar char="•"/>
              <a:defRPr/>
            </a:lvl2pPr>
            <a:lvl3pPr marL="1371600" lvl="2" indent="-342900" algn="l">
              <a:lnSpc>
                <a:spcPct val="110000"/>
              </a:lnSpc>
              <a:spcBef>
                <a:spcPts val="600"/>
              </a:spcBef>
              <a:spcAft>
                <a:spcPts val="0"/>
              </a:spcAft>
              <a:buClr>
                <a:schemeClr val="dk1"/>
              </a:buClr>
              <a:buSzPts val="1800"/>
              <a:buChar char="•"/>
              <a:defRPr/>
            </a:lvl3pPr>
            <a:lvl4pPr marL="1828800" lvl="3" indent="-342900" algn="l">
              <a:lnSpc>
                <a:spcPct val="110000"/>
              </a:lnSpc>
              <a:spcBef>
                <a:spcPts val="600"/>
              </a:spcBef>
              <a:spcAft>
                <a:spcPts val="0"/>
              </a:spcAft>
              <a:buClr>
                <a:schemeClr val="dk1"/>
              </a:buClr>
              <a:buSzPts val="1800"/>
              <a:buChar char="•"/>
              <a:defRPr/>
            </a:lvl4pPr>
            <a:lvl5pPr marL="2286000" lvl="4" indent="-342900" algn="l">
              <a:lnSpc>
                <a:spcPct val="110000"/>
              </a:lnSpc>
              <a:spcBef>
                <a:spcPts val="600"/>
              </a:spcBef>
              <a:spcAft>
                <a:spcPts val="0"/>
              </a:spcAft>
              <a:buClr>
                <a:schemeClr val="dk1"/>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11" name="Google Shape;511;p57"/>
          <p:cNvSpPr txBox="1">
            <a:spLocks noGrp="1"/>
          </p:cNvSpPr>
          <p:nvPr>
            <p:ph type="body" idx="2"/>
          </p:nvPr>
        </p:nvSpPr>
        <p:spPr>
          <a:xfrm>
            <a:off x="417513" y="1233488"/>
            <a:ext cx="365760" cy="365760"/>
          </a:xfrm>
          <a:prstGeom prst="rect">
            <a:avLst/>
          </a:prstGeom>
          <a:solidFill>
            <a:schemeClr val="dk2"/>
          </a:solidFill>
          <a:ln>
            <a:noFill/>
          </a:ln>
        </p:spPr>
        <p:txBody>
          <a:bodyPr spcFirstLastPara="1" wrap="square" lIns="91425" tIns="45700" rIns="91425" bIns="45700" anchor="ctr" anchorCtr="0">
            <a:noAutofit/>
          </a:bodyPr>
          <a:lstStyle>
            <a:lvl1pPr marL="457200" lvl="0" indent="-228600" algn="ctr">
              <a:lnSpc>
                <a:spcPct val="110000"/>
              </a:lnSpc>
              <a:spcBef>
                <a:spcPts val="1000"/>
              </a:spcBef>
              <a:spcAft>
                <a:spcPts val="0"/>
              </a:spcAft>
              <a:buClr>
                <a:schemeClr val="lt1"/>
              </a:buClr>
              <a:buSzPts val="1800"/>
              <a:buNone/>
              <a:defRPr sz="1800">
                <a:solidFill>
                  <a:schemeClr val="lt1"/>
                </a:solidFill>
              </a:defRPr>
            </a:lvl1pPr>
            <a:lvl2pPr marL="914400" lvl="1" indent="-342900" algn="l">
              <a:lnSpc>
                <a:spcPct val="110000"/>
              </a:lnSpc>
              <a:spcBef>
                <a:spcPts val="600"/>
              </a:spcBef>
              <a:spcAft>
                <a:spcPts val="0"/>
              </a:spcAft>
              <a:buClr>
                <a:schemeClr val="dk1"/>
              </a:buClr>
              <a:buSzPts val="1800"/>
              <a:buChar char="•"/>
              <a:defRPr/>
            </a:lvl2pPr>
            <a:lvl3pPr marL="1371600" lvl="2" indent="-342900" algn="l">
              <a:lnSpc>
                <a:spcPct val="110000"/>
              </a:lnSpc>
              <a:spcBef>
                <a:spcPts val="600"/>
              </a:spcBef>
              <a:spcAft>
                <a:spcPts val="0"/>
              </a:spcAft>
              <a:buClr>
                <a:schemeClr val="dk1"/>
              </a:buClr>
              <a:buSzPts val="1800"/>
              <a:buChar char="•"/>
              <a:defRPr/>
            </a:lvl3pPr>
            <a:lvl4pPr marL="1828800" lvl="3" indent="-342900" algn="l">
              <a:lnSpc>
                <a:spcPct val="110000"/>
              </a:lnSpc>
              <a:spcBef>
                <a:spcPts val="600"/>
              </a:spcBef>
              <a:spcAft>
                <a:spcPts val="0"/>
              </a:spcAft>
              <a:buClr>
                <a:schemeClr val="dk1"/>
              </a:buClr>
              <a:buSzPts val="1800"/>
              <a:buChar char="•"/>
              <a:defRPr/>
            </a:lvl4pPr>
            <a:lvl5pPr marL="2286000" lvl="4" indent="-342900" algn="l">
              <a:lnSpc>
                <a:spcPct val="110000"/>
              </a:lnSpc>
              <a:spcBef>
                <a:spcPts val="600"/>
              </a:spcBef>
              <a:spcAft>
                <a:spcPts val="0"/>
              </a:spcAft>
              <a:buClr>
                <a:schemeClr val="dk1"/>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12" name="Google Shape;512;p57"/>
          <p:cNvSpPr txBox="1">
            <a:spLocks noGrp="1"/>
          </p:cNvSpPr>
          <p:nvPr>
            <p:ph type="body" idx="3"/>
          </p:nvPr>
        </p:nvSpPr>
        <p:spPr>
          <a:xfrm>
            <a:off x="782638" y="1233488"/>
            <a:ext cx="10793412" cy="365125"/>
          </a:xfrm>
          <a:prstGeom prst="rect">
            <a:avLst/>
          </a:prstGeom>
          <a:solidFill>
            <a:srgbClr val="F2F2F2"/>
          </a:solidFill>
          <a:ln>
            <a:noFill/>
          </a:ln>
        </p:spPr>
        <p:txBody>
          <a:bodyPr spcFirstLastPara="1" wrap="square" lIns="91425" tIns="45700" rIns="91425" bIns="45700" anchor="t" anchorCtr="0">
            <a:noAutofit/>
          </a:bodyPr>
          <a:lstStyle>
            <a:lvl1pPr marL="457200" lvl="0" indent="-228600" algn="l">
              <a:lnSpc>
                <a:spcPct val="110000"/>
              </a:lnSpc>
              <a:spcBef>
                <a:spcPts val="1000"/>
              </a:spcBef>
              <a:spcAft>
                <a:spcPts val="0"/>
              </a:spcAft>
              <a:buClr>
                <a:schemeClr val="dk1"/>
              </a:buClr>
              <a:buSzPts val="1400"/>
              <a:buNone/>
              <a:defRPr sz="1400">
                <a:solidFill>
                  <a:schemeClr val="dk1"/>
                </a:solidFill>
                <a:latin typeface="Quattrocento Sans"/>
                <a:ea typeface="Quattrocento Sans"/>
                <a:cs typeface="Quattrocento Sans"/>
                <a:sym typeface="Quattrocento Sans"/>
              </a:defRPr>
            </a:lvl1pPr>
            <a:lvl2pPr marL="914400" lvl="1" indent="-228600" algn="l">
              <a:lnSpc>
                <a:spcPct val="110000"/>
              </a:lnSpc>
              <a:spcBef>
                <a:spcPts val="600"/>
              </a:spcBef>
              <a:spcAft>
                <a:spcPts val="0"/>
              </a:spcAft>
              <a:buClr>
                <a:schemeClr val="dk1"/>
              </a:buClr>
              <a:buSzPts val="1400"/>
              <a:buNone/>
              <a:defRPr sz="1400">
                <a:latin typeface="Quattrocento Sans"/>
                <a:ea typeface="Quattrocento Sans"/>
                <a:cs typeface="Quattrocento Sans"/>
                <a:sym typeface="Quattrocento Sans"/>
              </a:defRPr>
            </a:lvl2pPr>
            <a:lvl3pPr marL="1371600" lvl="2" indent="-228600" algn="l">
              <a:lnSpc>
                <a:spcPct val="110000"/>
              </a:lnSpc>
              <a:spcBef>
                <a:spcPts val="600"/>
              </a:spcBef>
              <a:spcAft>
                <a:spcPts val="0"/>
              </a:spcAft>
              <a:buClr>
                <a:schemeClr val="dk1"/>
              </a:buClr>
              <a:buSzPts val="1400"/>
              <a:buNone/>
              <a:defRPr sz="1400">
                <a:latin typeface="Quattrocento Sans"/>
                <a:ea typeface="Quattrocento Sans"/>
                <a:cs typeface="Quattrocento Sans"/>
                <a:sym typeface="Quattrocento Sans"/>
              </a:defRPr>
            </a:lvl3pPr>
            <a:lvl4pPr marL="1828800" lvl="3" indent="-228600" algn="l">
              <a:lnSpc>
                <a:spcPct val="110000"/>
              </a:lnSpc>
              <a:spcBef>
                <a:spcPts val="600"/>
              </a:spcBef>
              <a:spcAft>
                <a:spcPts val="0"/>
              </a:spcAft>
              <a:buClr>
                <a:schemeClr val="dk1"/>
              </a:buClr>
              <a:buSzPts val="1400"/>
              <a:buNone/>
              <a:defRPr sz="1400">
                <a:latin typeface="Quattrocento Sans"/>
                <a:ea typeface="Quattrocento Sans"/>
                <a:cs typeface="Quattrocento Sans"/>
                <a:sym typeface="Quattrocento Sans"/>
              </a:defRPr>
            </a:lvl4pPr>
            <a:lvl5pPr marL="2286000" lvl="4" indent="-228600" algn="l">
              <a:lnSpc>
                <a:spcPct val="110000"/>
              </a:lnSpc>
              <a:spcBef>
                <a:spcPts val="600"/>
              </a:spcBef>
              <a:spcAft>
                <a:spcPts val="0"/>
              </a:spcAft>
              <a:buClr>
                <a:schemeClr val="dk1"/>
              </a:buClr>
              <a:buSzPts val="1400"/>
              <a:buNone/>
              <a:defRPr sz="1400">
                <a:latin typeface="Quattrocento Sans"/>
                <a:ea typeface="Quattrocento Sans"/>
                <a:cs typeface="Quattrocento Sans"/>
                <a:sym typeface="Quattrocento Sans"/>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13" name="Google Shape;513;p57"/>
          <p:cNvSpPr txBox="1">
            <a:spLocks noGrp="1"/>
          </p:cNvSpPr>
          <p:nvPr>
            <p:ph type="body" idx="4"/>
          </p:nvPr>
        </p:nvSpPr>
        <p:spPr>
          <a:xfrm>
            <a:off x="782638" y="1598613"/>
            <a:ext cx="10793412" cy="1262062"/>
          </a:xfrm>
          <a:prstGeom prst="rect">
            <a:avLst/>
          </a:prstGeom>
          <a:noFill/>
          <a:ln>
            <a:noFill/>
          </a:ln>
        </p:spPr>
        <p:txBody>
          <a:bodyPr spcFirstLastPara="1" wrap="square" lIns="91425" tIns="45700" rIns="91425" bIns="45700" anchor="t" anchorCtr="0">
            <a:noAutofit/>
          </a:bodyPr>
          <a:lstStyle>
            <a:lvl1pPr marL="457200" lvl="0" indent="-228600" algn="l">
              <a:lnSpc>
                <a:spcPct val="110000"/>
              </a:lnSpc>
              <a:spcBef>
                <a:spcPts val="1000"/>
              </a:spcBef>
              <a:spcAft>
                <a:spcPts val="0"/>
              </a:spcAft>
              <a:buClr>
                <a:schemeClr val="dk1"/>
              </a:buClr>
              <a:buSzPts val="1100"/>
              <a:buNone/>
              <a:defRPr sz="1100">
                <a:solidFill>
                  <a:schemeClr val="dk1"/>
                </a:solidFill>
              </a:defRPr>
            </a:lvl1pPr>
            <a:lvl2pPr marL="914400" lvl="1" indent="-342900" algn="l">
              <a:lnSpc>
                <a:spcPct val="110000"/>
              </a:lnSpc>
              <a:spcBef>
                <a:spcPts val="600"/>
              </a:spcBef>
              <a:spcAft>
                <a:spcPts val="0"/>
              </a:spcAft>
              <a:buClr>
                <a:schemeClr val="dk1"/>
              </a:buClr>
              <a:buSzPts val="1800"/>
              <a:buChar char="•"/>
              <a:defRPr/>
            </a:lvl2pPr>
            <a:lvl3pPr marL="1371600" lvl="2" indent="-342900" algn="l">
              <a:lnSpc>
                <a:spcPct val="110000"/>
              </a:lnSpc>
              <a:spcBef>
                <a:spcPts val="600"/>
              </a:spcBef>
              <a:spcAft>
                <a:spcPts val="0"/>
              </a:spcAft>
              <a:buClr>
                <a:schemeClr val="dk1"/>
              </a:buClr>
              <a:buSzPts val="1800"/>
              <a:buChar char="•"/>
              <a:defRPr/>
            </a:lvl3pPr>
            <a:lvl4pPr marL="1828800" lvl="3" indent="-342900" algn="l">
              <a:lnSpc>
                <a:spcPct val="110000"/>
              </a:lnSpc>
              <a:spcBef>
                <a:spcPts val="600"/>
              </a:spcBef>
              <a:spcAft>
                <a:spcPts val="0"/>
              </a:spcAft>
              <a:buClr>
                <a:schemeClr val="dk1"/>
              </a:buClr>
              <a:buSzPts val="1800"/>
              <a:buChar char="•"/>
              <a:defRPr/>
            </a:lvl4pPr>
            <a:lvl5pPr marL="2286000" lvl="4" indent="-342900" algn="l">
              <a:lnSpc>
                <a:spcPct val="110000"/>
              </a:lnSpc>
              <a:spcBef>
                <a:spcPts val="600"/>
              </a:spcBef>
              <a:spcAft>
                <a:spcPts val="0"/>
              </a:spcAft>
              <a:buClr>
                <a:schemeClr val="dk1"/>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14" name="Google Shape;514;p57"/>
          <p:cNvSpPr txBox="1">
            <a:spLocks noGrp="1"/>
          </p:cNvSpPr>
          <p:nvPr>
            <p:ph type="body" idx="5"/>
          </p:nvPr>
        </p:nvSpPr>
        <p:spPr>
          <a:xfrm>
            <a:off x="417196" y="1598024"/>
            <a:ext cx="365760" cy="365760"/>
          </a:xfrm>
          <a:prstGeom prst="rect">
            <a:avLst/>
          </a:prstGeom>
          <a:solidFill>
            <a:schemeClr val="dk1"/>
          </a:solidFill>
          <a:ln>
            <a:noFill/>
          </a:ln>
        </p:spPr>
        <p:txBody>
          <a:bodyPr spcFirstLastPara="1" wrap="square" lIns="91425" tIns="45700" rIns="91425" bIns="45700" anchor="ctr" anchorCtr="0">
            <a:noAutofit/>
          </a:bodyPr>
          <a:lstStyle>
            <a:lvl1pPr marL="457200" lvl="0" indent="-228600" algn="ctr">
              <a:lnSpc>
                <a:spcPct val="110000"/>
              </a:lnSpc>
              <a:spcBef>
                <a:spcPts val="1000"/>
              </a:spcBef>
              <a:spcAft>
                <a:spcPts val="0"/>
              </a:spcAft>
              <a:buClr>
                <a:schemeClr val="lt1"/>
              </a:buClr>
              <a:buSzPts val="1800"/>
              <a:buNone/>
              <a:defRPr sz="1800">
                <a:solidFill>
                  <a:schemeClr val="lt1"/>
                </a:solidFill>
              </a:defRPr>
            </a:lvl1pPr>
            <a:lvl2pPr marL="914400" lvl="1" indent="-342900" algn="l">
              <a:lnSpc>
                <a:spcPct val="110000"/>
              </a:lnSpc>
              <a:spcBef>
                <a:spcPts val="600"/>
              </a:spcBef>
              <a:spcAft>
                <a:spcPts val="0"/>
              </a:spcAft>
              <a:buClr>
                <a:schemeClr val="dk1"/>
              </a:buClr>
              <a:buSzPts val="1800"/>
              <a:buChar char="•"/>
              <a:defRPr/>
            </a:lvl2pPr>
            <a:lvl3pPr marL="1371600" lvl="2" indent="-342900" algn="l">
              <a:lnSpc>
                <a:spcPct val="110000"/>
              </a:lnSpc>
              <a:spcBef>
                <a:spcPts val="600"/>
              </a:spcBef>
              <a:spcAft>
                <a:spcPts val="0"/>
              </a:spcAft>
              <a:buClr>
                <a:schemeClr val="dk1"/>
              </a:buClr>
              <a:buSzPts val="1800"/>
              <a:buChar char="•"/>
              <a:defRPr/>
            </a:lvl3pPr>
            <a:lvl4pPr marL="1828800" lvl="3" indent="-342900" algn="l">
              <a:lnSpc>
                <a:spcPct val="110000"/>
              </a:lnSpc>
              <a:spcBef>
                <a:spcPts val="600"/>
              </a:spcBef>
              <a:spcAft>
                <a:spcPts val="0"/>
              </a:spcAft>
              <a:buClr>
                <a:schemeClr val="dk1"/>
              </a:buClr>
              <a:buSzPts val="1800"/>
              <a:buChar char="•"/>
              <a:defRPr/>
            </a:lvl4pPr>
            <a:lvl5pPr marL="2286000" lvl="4" indent="-342900" algn="l">
              <a:lnSpc>
                <a:spcPct val="110000"/>
              </a:lnSpc>
              <a:spcBef>
                <a:spcPts val="600"/>
              </a:spcBef>
              <a:spcAft>
                <a:spcPts val="0"/>
              </a:spcAft>
              <a:buClr>
                <a:schemeClr val="dk1"/>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4_Q&amp;A">
  <p:cSld name="4_Q&amp;A">
    <p:spTree>
      <p:nvGrpSpPr>
        <p:cNvPr id="1" name="Shape 515"/>
        <p:cNvGrpSpPr/>
        <p:nvPr/>
      </p:nvGrpSpPr>
      <p:grpSpPr>
        <a:xfrm>
          <a:off x="0" y="0"/>
          <a:ext cx="0" cy="0"/>
          <a:chOff x="0" y="0"/>
          <a:chExt cx="0" cy="0"/>
        </a:xfrm>
      </p:grpSpPr>
      <p:sp>
        <p:nvSpPr>
          <p:cNvPr id="516" name="Google Shape;516;p58"/>
          <p:cNvSpPr txBox="1">
            <a:spLocks noGrp="1"/>
          </p:cNvSpPr>
          <p:nvPr>
            <p:ph type="body" idx="1"/>
          </p:nvPr>
        </p:nvSpPr>
        <p:spPr>
          <a:xfrm>
            <a:off x="0" y="1"/>
            <a:ext cx="12192000" cy="1232898"/>
          </a:xfrm>
          <a:prstGeom prst="rect">
            <a:avLst/>
          </a:prstGeom>
          <a:noFill/>
          <a:ln>
            <a:noFill/>
          </a:ln>
        </p:spPr>
        <p:txBody>
          <a:bodyPr spcFirstLastPara="1" wrap="square" lIns="393175" tIns="393175" rIns="91425" bIns="91425" anchor="t" anchorCtr="0">
            <a:noAutofit/>
          </a:bodyPr>
          <a:lstStyle>
            <a:lvl1pPr marL="457200" lvl="0" indent="-228600" algn="l">
              <a:lnSpc>
                <a:spcPct val="110000"/>
              </a:lnSpc>
              <a:spcBef>
                <a:spcPts val="1000"/>
              </a:spcBef>
              <a:spcAft>
                <a:spcPts val="0"/>
              </a:spcAft>
              <a:buClr>
                <a:schemeClr val="accent5"/>
              </a:buClr>
              <a:buSzPts val="4400"/>
              <a:buNone/>
              <a:defRPr sz="4400">
                <a:solidFill>
                  <a:schemeClr val="accent5"/>
                </a:solidFill>
                <a:latin typeface="Quattrocento Sans"/>
                <a:ea typeface="Quattrocento Sans"/>
                <a:cs typeface="Quattrocento Sans"/>
                <a:sym typeface="Quattrocento Sans"/>
              </a:defRPr>
            </a:lvl1pPr>
            <a:lvl2pPr marL="914400" lvl="1" indent="-342900" algn="l">
              <a:lnSpc>
                <a:spcPct val="110000"/>
              </a:lnSpc>
              <a:spcBef>
                <a:spcPts val="600"/>
              </a:spcBef>
              <a:spcAft>
                <a:spcPts val="0"/>
              </a:spcAft>
              <a:buClr>
                <a:schemeClr val="dk1"/>
              </a:buClr>
              <a:buSzPts val="1800"/>
              <a:buChar char="•"/>
              <a:defRPr/>
            </a:lvl2pPr>
            <a:lvl3pPr marL="1371600" lvl="2" indent="-342900" algn="l">
              <a:lnSpc>
                <a:spcPct val="110000"/>
              </a:lnSpc>
              <a:spcBef>
                <a:spcPts val="600"/>
              </a:spcBef>
              <a:spcAft>
                <a:spcPts val="0"/>
              </a:spcAft>
              <a:buClr>
                <a:schemeClr val="dk1"/>
              </a:buClr>
              <a:buSzPts val="1800"/>
              <a:buChar char="•"/>
              <a:defRPr/>
            </a:lvl3pPr>
            <a:lvl4pPr marL="1828800" lvl="3" indent="-342900" algn="l">
              <a:lnSpc>
                <a:spcPct val="110000"/>
              </a:lnSpc>
              <a:spcBef>
                <a:spcPts val="600"/>
              </a:spcBef>
              <a:spcAft>
                <a:spcPts val="0"/>
              </a:spcAft>
              <a:buClr>
                <a:schemeClr val="dk1"/>
              </a:buClr>
              <a:buSzPts val="1800"/>
              <a:buChar char="•"/>
              <a:defRPr/>
            </a:lvl4pPr>
            <a:lvl5pPr marL="2286000" lvl="4" indent="-342900" algn="l">
              <a:lnSpc>
                <a:spcPct val="110000"/>
              </a:lnSpc>
              <a:spcBef>
                <a:spcPts val="600"/>
              </a:spcBef>
              <a:spcAft>
                <a:spcPts val="0"/>
              </a:spcAft>
              <a:buClr>
                <a:schemeClr val="dk1"/>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17" name="Google Shape;517;p58"/>
          <p:cNvSpPr txBox="1">
            <a:spLocks noGrp="1"/>
          </p:cNvSpPr>
          <p:nvPr>
            <p:ph type="body" idx="2"/>
          </p:nvPr>
        </p:nvSpPr>
        <p:spPr>
          <a:xfrm>
            <a:off x="417513" y="1233488"/>
            <a:ext cx="365760" cy="365760"/>
          </a:xfrm>
          <a:prstGeom prst="rect">
            <a:avLst/>
          </a:prstGeom>
          <a:solidFill>
            <a:schemeClr val="dk2"/>
          </a:solidFill>
          <a:ln>
            <a:noFill/>
          </a:ln>
        </p:spPr>
        <p:txBody>
          <a:bodyPr spcFirstLastPara="1" wrap="square" lIns="91425" tIns="45700" rIns="91425" bIns="45700" anchor="ctr" anchorCtr="0">
            <a:noAutofit/>
          </a:bodyPr>
          <a:lstStyle>
            <a:lvl1pPr marL="457200" lvl="0" indent="-228600" algn="ctr">
              <a:lnSpc>
                <a:spcPct val="110000"/>
              </a:lnSpc>
              <a:spcBef>
                <a:spcPts val="1000"/>
              </a:spcBef>
              <a:spcAft>
                <a:spcPts val="0"/>
              </a:spcAft>
              <a:buClr>
                <a:schemeClr val="lt1"/>
              </a:buClr>
              <a:buSzPts val="1800"/>
              <a:buNone/>
              <a:defRPr sz="1800">
                <a:solidFill>
                  <a:schemeClr val="lt1"/>
                </a:solidFill>
              </a:defRPr>
            </a:lvl1pPr>
            <a:lvl2pPr marL="914400" lvl="1" indent="-342900" algn="l">
              <a:lnSpc>
                <a:spcPct val="110000"/>
              </a:lnSpc>
              <a:spcBef>
                <a:spcPts val="600"/>
              </a:spcBef>
              <a:spcAft>
                <a:spcPts val="0"/>
              </a:spcAft>
              <a:buClr>
                <a:schemeClr val="dk1"/>
              </a:buClr>
              <a:buSzPts val="1800"/>
              <a:buChar char="•"/>
              <a:defRPr/>
            </a:lvl2pPr>
            <a:lvl3pPr marL="1371600" lvl="2" indent="-342900" algn="l">
              <a:lnSpc>
                <a:spcPct val="110000"/>
              </a:lnSpc>
              <a:spcBef>
                <a:spcPts val="600"/>
              </a:spcBef>
              <a:spcAft>
                <a:spcPts val="0"/>
              </a:spcAft>
              <a:buClr>
                <a:schemeClr val="dk1"/>
              </a:buClr>
              <a:buSzPts val="1800"/>
              <a:buChar char="•"/>
              <a:defRPr/>
            </a:lvl3pPr>
            <a:lvl4pPr marL="1828800" lvl="3" indent="-342900" algn="l">
              <a:lnSpc>
                <a:spcPct val="110000"/>
              </a:lnSpc>
              <a:spcBef>
                <a:spcPts val="600"/>
              </a:spcBef>
              <a:spcAft>
                <a:spcPts val="0"/>
              </a:spcAft>
              <a:buClr>
                <a:schemeClr val="dk1"/>
              </a:buClr>
              <a:buSzPts val="1800"/>
              <a:buChar char="•"/>
              <a:defRPr/>
            </a:lvl4pPr>
            <a:lvl5pPr marL="2286000" lvl="4" indent="-342900" algn="l">
              <a:lnSpc>
                <a:spcPct val="110000"/>
              </a:lnSpc>
              <a:spcBef>
                <a:spcPts val="600"/>
              </a:spcBef>
              <a:spcAft>
                <a:spcPts val="0"/>
              </a:spcAft>
              <a:buClr>
                <a:schemeClr val="dk1"/>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18" name="Google Shape;518;p58"/>
          <p:cNvSpPr txBox="1">
            <a:spLocks noGrp="1"/>
          </p:cNvSpPr>
          <p:nvPr>
            <p:ph type="body" idx="3"/>
          </p:nvPr>
        </p:nvSpPr>
        <p:spPr>
          <a:xfrm>
            <a:off x="782638" y="1233488"/>
            <a:ext cx="10793412" cy="365125"/>
          </a:xfrm>
          <a:prstGeom prst="rect">
            <a:avLst/>
          </a:prstGeom>
          <a:solidFill>
            <a:srgbClr val="F2F2F2"/>
          </a:solidFill>
          <a:ln>
            <a:noFill/>
          </a:ln>
        </p:spPr>
        <p:txBody>
          <a:bodyPr spcFirstLastPara="1" wrap="square" lIns="91425" tIns="45700" rIns="91425" bIns="45700" anchor="t" anchorCtr="0">
            <a:noAutofit/>
          </a:bodyPr>
          <a:lstStyle>
            <a:lvl1pPr marL="457200" lvl="0" indent="-228600" algn="l">
              <a:lnSpc>
                <a:spcPct val="110000"/>
              </a:lnSpc>
              <a:spcBef>
                <a:spcPts val="1000"/>
              </a:spcBef>
              <a:spcAft>
                <a:spcPts val="0"/>
              </a:spcAft>
              <a:buClr>
                <a:schemeClr val="dk1"/>
              </a:buClr>
              <a:buSzPts val="1400"/>
              <a:buNone/>
              <a:defRPr sz="1400">
                <a:solidFill>
                  <a:schemeClr val="dk1"/>
                </a:solidFill>
                <a:latin typeface="Quattrocento Sans"/>
                <a:ea typeface="Quattrocento Sans"/>
                <a:cs typeface="Quattrocento Sans"/>
                <a:sym typeface="Quattrocento Sans"/>
              </a:defRPr>
            </a:lvl1pPr>
            <a:lvl2pPr marL="914400" lvl="1" indent="-228600" algn="l">
              <a:lnSpc>
                <a:spcPct val="110000"/>
              </a:lnSpc>
              <a:spcBef>
                <a:spcPts val="600"/>
              </a:spcBef>
              <a:spcAft>
                <a:spcPts val="0"/>
              </a:spcAft>
              <a:buClr>
                <a:schemeClr val="dk1"/>
              </a:buClr>
              <a:buSzPts val="1400"/>
              <a:buNone/>
              <a:defRPr sz="1400">
                <a:latin typeface="Quattrocento Sans"/>
                <a:ea typeface="Quattrocento Sans"/>
                <a:cs typeface="Quattrocento Sans"/>
                <a:sym typeface="Quattrocento Sans"/>
              </a:defRPr>
            </a:lvl2pPr>
            <a:lvl3pPr marL="1371600" lvl="2" indent="-228600" algn="l">
              <a:lnSpc>
                <a:spcPct val="110000"/>
              </a:lnSpc>
              <a:spcBef>
                <a:spcPts val="600"/>
              </a:spcBef>
              <a:spcAft>
                <a:spcPts val="0"/>
              </a:spcAft>
              <a:buClr>
                <a:schemeClr val="dk1"/>
              </a:buClr>
              <a:buSzPts val="1400"/>
              <a:buNone/>
              <a:defRPr sz="1400">
                <a:latin typeface="Quattrocento Sans"/>
                <a:ea typeface="Quattrocento Sans"/>
                <a:cs typeface="Quattrocento Sans"/>
                <a:sym typeface="Quattrocento Sans"/>
              </a:defRPr>
            </a:lvl3pPr>
            <a:lvl4pPr marL="1828800" lvl="3" indent="-228600" algn="l">
              <a:lnSpc>
                <a:spcPct val="110000"/>
              </a:lnSpc>
              <a:spcBef>
                <a:spcPts val="600"/>
              </a:spcBef>
              <a:spcAft>
                <a:spcPts val="0"/>
              </a:spcAft>
              <a:buClr>
                <a:schemeClr val="dk1"/>
              </a:buClr>
              <a:buSzPts val="1400"/>
              <a:buNone/>
              <a:defRPr sz="1400">
                <a:latin typeface="Quattrocento Sans"/>
                <a:ea typeface="Quattrocento Sans"/>
                <a:cs typeface="Quattrocento Sans"/>
                <a:sym typeface="Quattrocento Sans"/>
              </a:defRPr>
            </a:lvl4pPr>
            <a:lvl5pPr marL="2286000" lvl="4" indent="-228600" algn="l">
              <a:lnSpc>
                <a:spcPct val="110000"/>
              </a:lnSpc>
              <a:spcBef>
                <a:spcPts val="600"/>
              </a:spcBef>
              <a:spcAft>
                <a:spcPts val="0"/>
              </a:spcAft>
              <a:buClr>
                <a:schemeClr val="dk1"/>
              </a:buClr>
              <a:buSzPts val="1400"/>
              <a:buNone/>
              <a:defRPr sz="1400">
                <a:latin typeface="Quattrocento Sans"/>
                <a:ea typeface="Quattrocento Sans"/>
                <a:cs typeface="Quattrocento Sans"/>
                <a:sym typeface="Quattrocento Sans"/>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19" name="Google Shape;519;p58"/>
          <p:cNvSpPr txBox="1">
            <a:spLocks noGrp="1"/>
          </p:cNvSpPr>
          <p:nvPr>
            <p:ph type="body" idx="4"/>
          </p:nvPr>
        </p:nvSpPr>
        <p:spPr>
          <a:xfrm>
            <a:off x="782638" y="1598613"/>
            <a:ext cx="10793412" cy="1262062"/>
          </a:xfrm>
          <a:prstGeom prst="rect">
            <a:avLst/>
          </a:prstGeom>
          <a:noFill/>
          <a:ln>
            <a:noFill/>
          </a:ln>
        </p:spPr>
        <p:txBody>
          <a:bodyPr spcFirstLastPara="1" wrap="square" lIns="91425" tIns="45700" rIns="91425" bIns="45700" anchor="t" anchorCtr="0">
            <a:noAutofit/>
          </a:bodyPr>
          <a:lstStyle>
            <a:lvl1pPr marL="457200" lvl="0" indent="-228600" algn="l">
              <a:lnSpc>
                <a:spcPct val="110000"/>
              </a:lnSpc>
              <a:spcBef>
                <a:spcPts val="1000"/>
              </a:spcBef>
              <a:spcAft>
                <a:spcPts val="0"/>
              </a:spcAft>
              <a:buClr>
                <a:schemeClr val="dk1"/>
              </a:buClr>
              <a:buSzPts val="1100"/>
              <a:buNone/>
              <a:defRPr sz="1100">
                <a:solidFill>
                  <a:schemeClr val="dk1"/>
                </a:solidFill>
              </a:defRPr>
            </a:lvl1pPr>
            <a:lvl2pPr marL="914400" lvl="1" indent="-342900" algn="l">
              <a:lnSpc>
                <a:spcPct val="110000"/>
              </a:lnSpc>
              <a:spcBef>
                <a:spcPts val="600"/>
              </a:spcBef>
              <a:spcAft>
                <a:spcPts val="0"/>
              </a:spcAft>
              <a:buClr>
                <a:schemeClr val="dk1"/>
              </a:buClr>
              <a:buSzPts val="1800"/>
              <a:buChar char="•"/>
              <a:defRPr/>
            </a:lvl2pPr>
            <a:lvl3pPr marL="1371600" lvl="2" indent="-342900" algn="l">
              <a:lnSpc>
                <a:spcPct val="110000"/>
              </a:lnSpc>
              <a:spcBef>
                <a:spcPts val="600"/>
              </a:spcBef>
              <a:spcAft>
                <a:spcPts val="0"/>
              </a:spcAft>
              <a:buClr>
                <a:schemeClr val="dk1"/>
              </a:buClr>
              <a:buSzPts val="1800"/>
              <a:buChar char="•"/>
              <a:defRPr/>
            </a:lvl3pPr>
            <a:lvl4pPr marL="1828800" lvl="3" indent="-342900" algn="l">
              <a:lnSpc>
                <a:spcPct val="110000"/>
              </a:lnSpc>
              <a:spcBef>
                <a:spcPts val="600"/>
              </a:spcBef>
              <a:spcAft>
                <a:spcPts val="0"/>
              </a:spcAft>
              <a:buClr>
                <a:schemeClr val="dk1"/>
              </a:buClr>
              <a:buSzPts val="1800"/>
              <a:buChar char="•"/>
              <a:defRPr/>
            </a:lvl4pPr>
            <a:lvl5pPr marL="2286000" lvl="4" indent="-342900" algn="l">
              <a:lnSpc>
                <a:spcPct val="110000"/>
              </a:lnSpc>
              <a:spcBef>
                <a:spcPts val="600"/>
              </a:spcBef>
              <a:spcAft>
                <a:spcPts val="0"/>
              </a:spcAft>
              <a:buClr>
                <a:schemeClr val="dk1"/>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20" name="Google Shape;520;p58"/>
          <p:cNvSpPr txBox="1">
            <a:spLocks noGrp="1"/>
          </p:cNvSpPr>
          <p:nvPr>
            <p:ph type="body" idx="5"/>
          </p:nvPr>
        </p:nvSpPr>
        <p:spPr>
          <a:xfrm>
            <a:off x="417196" y="1598024"/>
            <a:ext cx="365760" cy="365760"/>
          </a:xfrm>
          <a:prstGeom prst="rect">
            <a:avLst/>
          </a:prstGeom>
          <a:solidFill>
            <a:schemeClr val="dk1"/>
          </a:solidFill>
          <a:ln>
            <a:noFill/>
          </a:ln>
        </p:spPr>
        <p:txBody>
          <a:bodyPr spcFirstLastPara="1" wrap="square" lIns="91425" tIns="45700" rIns="91425" bIns="45700" anchor="ctr" anchorCtr="0">
            <a:noAutofit/>
          </a:bodyPr>
          <a:lstStyle>
            <a:lvl1pPr marL="457200" lvl="0" indent="-228600" algn="ctr">
              <a:lnSpc>
                <a:spcPct val="110000"/>
              </a:lnSpc>
              <a:spcBef>
                <a:spcPts val="1000"/>
              </a:spcBef>
              <a:spcAft>
                <a:spcPts val="0"/>
              </a:spcAft>
              <a:buClr>
                <a:schemeClr val="lt1"/>
              </a:buClr>
              <a:buSzPts val="1800"/>
              <a:buNone/>
              <a:defRPr sz="1800">
                <a:solidFill>
                  <a:schemeClr val="lt1"/>
                </a:solidFill>
              </a:defRPr>
            </a:lvl1pPr>
            <a:lvl2pPr marL="914400" lvl="1" indent="-342900" algn="l">
              <a:lnSpc>
                <a:spcPct val="110000"/>
              </a:lnSpc>
              <a:spcBef>
                <a:spcPts val="600"/>
              </a:spcBef>
              <a:spcAft>
                <a:spcPts val="0"/>
              </a:spcAft>
              <a:buClr>
                <a:schemeClr val="dk1"/>
              </a:buClr>
              <a:buSzPts val="1800"/>
              <a:buChar char="•"/>
              <a:defRPr/>
            </a:lvl2pPr>
            <a:lvl3pPr marL="1371600" lvl="2" indent="-342900" algn="l">
              <a:lnSpc>
                <a:spcPct val="110000"/>
              </a:lnSpc>
              <a:spcBef>
                <a:spcPts val="600"/>
              </a:spcBef>
              <a:spcAft>
                <a:spcPts val="0"/>
              </a:spcAft>
              <a:buClr>
                <a:schemeClr val="dk1"/>
              </a:buClr>
              <a:buSzPts val="1800"/>
              <a:buChar char="•"/>
              <a:defRPr/>
            </a:lvl3pPr>
            <a:lvl4pPr marL="1828800" lvl="3" indent="-342900" algn="l">
              <a:lnSpc>
                <a:spcPct val="110000"/>
              </a:lnSpc>
              <a:spcBef>
                <a:spcPts val="600"/>
              </a:spcBef>
              <a:spcAft>
                <a:spcPts val="0"/>
              </a:spcAft>
              <a:buClr>
                <a:schemeClr val="dk1"/>
              </a:buClr>
              <a:buSzPts val="1800"/>
              <a:buChar char="•"/>
              <a:defRPr/>
            </a:lvl4pPr>
            <a:lvl5pPr marL="2286000" lvl="4" indent="-342900" algn="l">
              <a:lnSpc>
                <a:spcPct val="110000"/>
              </a:lnSpc>
              <a:spcBef>
                <a:spcPts val="600"/>
              </a:spcBef>
              <a:spcAft>
                <a:spcPts val="0"/>
              </a:spcAft>
              <a:buClr>
                <a:schemeClr val="dk1"/>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5_Q&amp;A">
  <p:cSld name="5_Q&amp;A">
    <p:spTree>
      <p:nvGrpSpPr>
        <p:cNvPr id="1" name="Shape 521"/>
        <p:cNvGrpSpPr/>
        <p:nvPr/>
      </p:nvGrpSpPr>
      <p:grpSpPr>
        <a:xfrm>
          <a:off x="0" y="0"/>
          <a:ext cx="0" cy="0"/>
          <a:chOff x="0" y="0"/>
          <a:chExt cx="0" cy="0"/>
        </a:xfrm>
      </p:grpSpPr>
      <p:sp>
        <p:nvSpPr>
          <p:cNvPr id="522" name="Google Shape;522;p59"/>
          <p:cNvSpPr txBox="1">
            <a:spLocks noGrp="1"/>
          </p:cNvSpPr>
          <p:nvPr>
            <p:ph type="body" idx="1"/>
          </p:nvPr>
        </p:nvSpPr>
        <p:spPr>
          <a:xfrm>
            <a:off x="0" y="1"/>
            <a:ext cx="12192000" cy="1232898"/>
          </a:xfrm>
          <a:prstGeom prst="rect">
            <a:avLst/>
          </a:prstGeom>
          <a:noFill/>
          <a:ln>
            <a:noFill/>
          </a:ln>
        </p:spPr>
        <p:txBody>
          <a:bodyPr spcFirstLastPara="1" wrap="square" lIns="393175" tIns="393175" rIns="91425" bIns="91425" anchor="t" anchorCtr="0">
            <a:noAutofit/>
          </a:bodyPr>
          <a:lstStyle>
            <a:lvl1pPr marL="457200" lvl="0" indent="-228600" algn="l">
              <a:lnSpc>
                <a:spcPct val="110000"/>
              </a:lnSpc>
              <a:spcBef>
                <a:spcPts val="1000"/>
              </a:spcBef>
              <a:spcAft>
                <a:spcPts val="0"/>
              </a:spcAft>
              <a:buClr>
                <a:schemeClr val="accent1"/>
              </a:buClr>
              <a:buSzPts val="4400"/>
              <a:buNone/>
              <a:defRPr sz="4400">
                <a:solidFill>
                  <a:schemeClr val="accent1"/>
                </a:solidFill>
                <a:latin typeface="Quattrocento Sans"/>
                <a:ea typeface="Quattrocento Sans"/>
                <a:cs typeface="Quattrocento Sans"/>
                <a:sym typeface="Quattrocento Sans"/>
              </a:defRPr>
            </a:lvl1pPr>
            <a:lvl2pPr marL="914400" lvl="1" indent="-342900" algn="l">
              <a:lnSpc>
                <a:spcPct val="110000"/>
              </a:lnSpc>
              <a:spcBef>
                <a:spcPts val="600"/>
              </a:spcBef>
              <a:spcAft>
                <a:spcPts val="0"/>
              </a:spcAft>
              <a:buClr>
                <a:schemeClr val="dk1"/>
              </a:buClr>
              <a:buSzPts val="1800"/>
              <a:buChar char="•"/>
              <a:defRPr/>
            </a:lvl2pPr>
            <a:lvl3pPr marL="1371600" lvl="2" indent="-342900" algn="l">
              <a:lnSpc>
                <a:spcPct val="110000"/>
              </a:lnSpc>
              <a:spcBef>
                <a:spcPts val="600"/>
              </a:spcBef>
              <a:spcAft>
                <a:spcPts val="0"/>
              </a:spcAft>
              <a:buClr>
                <a:schemeClr val="dk1"/>
              </a:buClr>
              <a:buSzPts val="1800"/>
              <a:buChar char="•"/>
              <a:defRPr/>
            </a:lvl3pPr>
            <a:lvl4pPr marL="1828800" lvl="3" indent="-342900" algn="l">
              <a:lnSpc>
                <a:spcPct val="110000"/>
              </a:lnSpc>
              <a:spcBef>
                <a:spcPts val="600"/>
              </a:spcBef>
              <a:spcAft>
                <a:spcPts val="0"/>
              </a:spcAft>
              <a:buClr>
                <a:schemeClr val="dk1"/>
              </a:buClr>
              <a:buSzPts val="1800"/>
              <a:buChar char="•"/>
              <a:defRPr/>
            </a:lvl4pPr>
            <a:lvl5pPr marL="2286000" lvl="4" indent="-342900" algn="l">
              <a:lnSpc>
                <a:spcPct val="110000"/>
              </a:lnSpc>
              <a:spcBef>
                <a:spcPts val="600"/>
              </a:spcBef>
              <a:spcAft>
                <a:spcPts val="0"/>
              </a:spcAft>
              <a:buClr>
                <a:schemeClr val="dk1"/>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23" name="Google Shape;523;p59"/>
          <p:cNvSpPr txBox="1">
            <a:spLocks noGrp="1"/>
          </p:cNvSpPr>
          <p:nvPr>
            <p:ph type="body" idx="2"/>
          </p:nvPr>
        </p:nvSpPr>
        <p:spPr>
          <a:xfrm>
            <a:off x="417513" y="1233488"/>
            <a:ext cx="365760" cy="365760"/>
          </a:xfrm>
          <a:prstGeom prst="rect">
            <a:avLst/>
          </a:prstGeom>
          <a:solidFill>
            <a:schemeClr val="dk2"/>
          </a:solidFill>
          <a:ln>
            <a:noFill/>
          </a:ln>
        </p:spPr>
        <p:txBody>
          <a:bodyPr spcFirstLastPara="1" wrap="square" lIns="91425" tIns="45700" rIns="91425" bIns="45700" anchor="ctr" anchorCtr="0">
            <a:noAutofit/>
          </a:bodyPr>
          <a:lstStyle>
            <a:lvl1pPr marL="457200" lvl="0" indent="-228600" algn="ctr">
              <a:lnSpc>
                <a:spcPct val="110000"/>
              </a:lnSpc>
              <a:spcBef>
                <a:spcPts val="1000"/>
              </a:spcBef>
              <a:spcAft>
                <a:spcPts val="0"/>
              </a:spcAft>
              <a:buClr>
                <a:schemeClr val="lt1"/>
              </a:buClr>
              <a:buSzPts val="1800"/>
              <a:buNone/>
              <a:defRPr sz="1800">
                <a:solidFill>
                  <a:schemeClr val="lt1"/>
                </a:solidFill>
              </a:defRPr>
            </a:lvl1pPr>
            <a:lvl2pPr marL="914400" lvl="1" indent="-342900" algn="l">
              <a:lnSpc>
                <a:spcPct val="110000"/>
              </a:lnSpc>
              <a:spcBef>
                <a:spcPts val="600"/>
              </a:spcBef>
              <a:spcAft>
                <a:spcPts val="0"/>
              </a:spcAft>
              <a:buClr>
                <a:schemeClr val="dk1"/>
              </a:buClr>
              <a:buSzPts val="1800"/>
              <a:buChar char="•"/>
              <a:defRPr/>
            </a:lvl2pPr>
            <a:lvl3pPr marL="1371600" lvl="2" indent="-342900" algn="l">
              <a:lnSpc>
                <a:spcPct val="110000"/>
              </a:lnSpc>
              <a:spcBef>
                <a:spcPts val="600"/>
              </a:spcBef>
              <a:spcAft>
                <a:spcPts val="0"/>
              </a:spcAft>
              <a:buClr>
                <a:schemeClr val="dk1"/>
              </a:buClr>
              <a:buSzPts val="1800"/>
              <a:buChar char="•"/>
              <a:defRPr/>
            </a:lvl3pPr>
            <a:lvl4pPr marL="1828800" lvl="3" indent="-342900" algn="l">
              <a:lnSpc>
                <a:spcPct val="110000"/>
              </a:lnSpc>
              <a:spcBef>
                <a:spcPts val="600"/>
              </a:spcBef>
              <a:spcAft>
                <a:spcPts val="0"/>
              </a:spcAft>
              <a:buClr>
                <a:schemeClr val="dk1"/>
              </a:buClr>
              <a:buSzPts val="1800"/>
              <a:buChar char="•"/>
              <a:defRPr/>
            </a:lvl4pPr>
            <a:lvl5pPr marL="2286000" lvl="4" indent="-342900" algn="l">
              <a:lnSpc>
                <a:spcPct val="110000"/>
              </a:lnSpc>
              <a:spcBef>
                <a:spcPts val="600"/>
              </a:spcBef>
              <a:spcAft>
                <a:spcPts val="0"/>
              </a:spcAft>
              <a:buClr>
                <a:schemeClr val="dk1"/>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24" name="Google Shape;524;p59"/>
          <p:cNvSpPr txBox="1">
            <a:spLocks noGrp="1"/>
          </p:cNvSpPr>
          <p:nvPr>
            <p:ph type="body" idx="3"/>
          </p:nvPr>
        </p:nvSpPr>
        <p:spPr>
          <a:xfrm>
            <a:off x="782638" y="1233488"/>
            <a:ext cx="10793412" cy="365125"/>
          </a:xfrm>
          <a:prstGeom prst="rect">
            <a:avLst/>
          </a:prstGeom>
          <a:solidFill>
            <a:srgbClr val="F2F2F2"/>
          </a:solidFill>
          <a:ln>
            <a:noFill/>
          </a:ln>
        </p:spPr>
        <p:txBody>
          <a:bodyPr spcFirstLastPara="1" wrap="square" lIns="91425" tIns="45700" rIns="91425" bIns="45700" anchor="t" anchorCtr="0">
            <a:noAutofit/>
          </a:bodyPr>
          <a:lstStyle>
            <a:lvl1pPr marL="457200" lvl="0" indent="-228600" algn="l">
              <a:lnSpc>
                <a:spcPct val="110000"/>
              </a:lnSpc>
              <a:spcBef>
                <a:spcPts val="1000"/>
              </a:spcBef>
              <a:spcAft>
                <a:spcPts val="0"/>
              </a:spcAft>
              <a:buClr>
                <a:schemeClr val="dk1"/>
              </a:buClr>
              <a:buSzPts val="1400"/>
              <a:buNone/>
              <a:defRPr sz="1400">
                <a:solidFill>
                  <a:schemeClr val="dk1"/>
                </a:solidFill>
                <a:latin typeface="Quattrocento Sans"/>
                <a:ea typeface="Quattrocento Sans"/>
                <a:cs typeface="Quattrocento Sans"/>
                <a:sym typeface="Quattrocento Sans"/>
              </a:defRPr>
            </a:lvl1pPr>
            <a:lvl2pPr marL="914400" lvl="1" indent="-228600" algn="l">
              <a:lnSpc>
                <a:spcPct val="110000"/>
              </a:lnSpc>
              <a:spcBef>
                <a:spcPts val="600"/>
              </a:spcBef>
              <a:spcAft>
                <a:spcPts val="0"/>
              </a:spcAft>
              <a:buClr>
                <a:schemeClr val="dk1"/>
              </a:buClr>
              <a:buSzPts val="1400"/>
              <a:buNone/>
              <a:defRPr sz="1400">
                <a:latin typeface="Quattrocento Sans"/>
                <a:ea typeface="Quattrocento Sans"/>
                <a:cs typeface="Quattrocento Sans"/>
                <a:sym typeface="Quattrocento Sans"/>
              </a:defRPr>
            </a:lvl2pPr>
            <a:lvl3pPr marL="1371600" lvl="2" indent="-228600" algn="l">
              <a:lnSpc>
                <a:spcPct val="110000"/>
              </a:lnSpc>
              <a:spcBef>
                <a:spcPts val="600"/>
              </a:spcBef>
              <a:spcAft>
                <a:spcPts val="0"/>
              </a:spcAft>
              <a:buClr>
                <a:schemeClr val="dk1"/>
              </a:buClr>
              <a:buSzPts val="1400"/>
              <a:buNone/>
              <a:defRPr sz="1400">
                <a:latin typeface="Quattrocento Sans"/>
                <a:ea typeface="Quattrocento Sans"/>
                <a:cs typeface="Quattrocento Sans"/>
                <a:sym typeface="Quattrocento Sans"/>
              </a:defRPr>
            </a:lvl3pPr>
            <a:lvl4pPr marL="1828800" lvl="3" indent="-228600" algn="l">
              <a:lnSpc>
                <a:spcPct val="110000"/>
              </a:lnSpc>
              <a:spcBef>
                <a:spcPts val="600"/>
              </a:spcBef>
              <a:spcAft>
                <a:spcPts val="0"/>
              </a:spcAft>
              <a:buClr>
                <a:schemeClr val="dk1"/>
              </a:buClr>
              <a:buSzPts val="1400"/>
              <a:buNone/>
              <a:defRPr sz="1400">
                <a:latin typeface="Quattrocento Sans"/>
                <a:ea typeface="Quattrocento Sans"/>
                <a:cs typeface="Quattrocento Sans"/>
                <a:sym typeface="Quattrocento Sans"/>
              </a:defRPr>
            </a:lvl4pPr>
            <a:lvl5pPr marL="2286000" lvl="4" indent="-228600" algn="l">
              <a:lnSpc>
                <a:spcPct val="110000"/>
              </a:lnSpc>
              <a:spcBef>
                <a:spcPts val="600"/>
              </a:spcBef>
              <a:spcAft>
                <a:spcPts val="0"/>
              </a:spcAft>
              <a:buClr>
                <a:schemeClr val="dk1"/>
              </a:buClr>
              <a:buSzPts val="1400"/>
              <a:buNone/>
              <a:defRPr sz="1400">
                <a:latin typeface="Quattrocento Sans"/>
                <a:ea typeface="Quattrocento Sans"/>
                <a:cs typeface="Quattrocento Sans"/>
                <a:sym typeface="Quattrocento Sans"/>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25" name="Google Shape;525;p59"/>
          <p:cNvSpPr txBox="1">
            <a:spLocks noGrp="1"/>
          </p:cNvSpPr>
          <p:nvPr>
            <p:ph type="body" idx="4"/>
          </p:nvPr>
        </p:nvSpPr>
        <p:spPr>
          <a:xfrm>
            <a:off x="782638" y="1598613"/>
            <a:ext cx="10793412" cy="1262062"/>
          </a:xfrm>
          <a:prstGeom prst="rect">
            <a:avLst/>
          </a:prstGeom>
          <a:noFill/>
          <a:ln>
            <a:noFill/>
          </a:ln>
        </p:spPr>
        <p:txBody>
          <a:bodyPr spcFirstLastPara="1" wrap="square" lIns="91425" tIns="45700" rIns="91425" bIns="45700" anchor="t" anchorCtr="0">
            <a:noAutofit/>
          </a:bodyPr>
          <a:lstStyle>
            <a:lvl1pPr marL="457200" lvl="0" indent="-228600" algn="l">
              <a:lnSpc>
                <a:spcPct val="110000"/>
              </a:lnSpc>
              <a:spcBef>
                <a:spcPts val="1000"/>
              </a:spcBef>
              <a:spcAft>
                <a:spcPts val="0"/>
              </a:spcAft>
              <a:buClr>
                <a:schemeClr val="dk1"/>
              </a:buClr>
              <a:buSzPts val="1100"/>
              <a:buNone/>
              <a:defRPr sz="1100">
                <a:solidFill>
                  <a:schemeClr val="dk1"/>
                </a:solidFill>
              </a:defRPr>
            </a:lvl1pPr>
            <a:lvl2pPr marL="914400" lvl="1" indent="-342900" algn="l">
              <a:lnSpc>
                <a:spcPct val="110000"/>
              </a:lnSpc>
              <a:spcBef>
                <a:spcPts val="600"/>
              </a:spcBef>
              <a:spcAft>
                <a:spcPts val="0"/>
              </a:spcAft>
              <a:buClr>
                <a:schemeClr val="dk1"/>
              </a:buClr>
              <a:buSzPts val="1800"/>
              <a:buChar char="•"/>
              <a:defRPr/>
            </a:lvl2pPr>
            <a:lvl3pPr marL="1371600" lvl="2" indent="-342900" algn="l">
              <a:lnSpc>
                <a:spcPct val="110000"/>
              </a:lnSpc>
              <a:spcBef>
                <a:spcPts val="600"/>
              </a:spcBef>
              <a:spcAft>
                <a:spcPts val="0"/>
              </a:spcAft>
              <a:buClr>
                <a:schemeClr val="dk1"/>
              </a:buClr>
              <a:buSzPts val="1800"/>
              <a:buChar char="•"/>
              <a:defRPr/>
            </a:lvl3pPr>
            <a:lvl4pPr marL="1828800" lvl="3" indent="-342900" algn="l">
              <a:lnSpc>
                <a:spcPct val="110000"/>
              </a:lnSpc>
              <a:spcBef>
                <a:spcPts val="600"/>
              </a:spcBef>
              <a:spcAft>
                <a:spcPts val="0"/>
              </a:spcAft>
              <a:buClr>
                <a:schemeClr val="dk1"/>
              </a:buClr>
              <a:buSzPts val="1800"/>
              <a:buChar char="•"/>
              <a:defRPr/>
            </a:lvl4pPr>
            <a:lvl5pPr marL="2286000" lvl="4" indent="-342900" algn="l">
              <a:lnSpc>
                <a:spcPct val="110000"/>
              </a:lnSpc>
              <a:spcBef>
                <a:spcPts val="600"/>
              </a:spcBef>
              <a:spcAft>
                <a:spcPts val="0"/>
              </a:spcAft>
              <a:buClr>
                <a:schemeClr val="dk1"/>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26" name="Google Shape;526;p59"/>
          <p:cNvSpPr txBox="1">
            <a:spLocks noGrp="1"/>
          </p:cNvSpPr>
          <p:nvPr>
            <p:ph type="body" idx="5"/>
          </p:nvPr>
        </p:nvSpPr>
        <p:spPr>
          <a:xfrm>
            <a:off x="417196" y="1598024"/>
            <a:ext cx="365760" cy="365760"/>
          </a:xfrm>
          <a:prstGeom prst="rect">
            <a:avLst/>
          </a:prstGeom>
          <a:solidFill>
            <a:schemeClr val="dk1"/>
          </a:solidFill>
          <a:ln>
            <a:noFill/>
          </a:ln>
        </p:spPr>
        <p:txBody>
          <a:bodyPr spcFirstLastPara="1" wrap="square" lIns="91425" tIns="45700" rIns="91425" bIns="45700" anchor="ctr" anchorCtr="0">
            <a:noAutofit/>
          </a:bodyPr>
          <a:lstStyle>
            <a:lvl1pPr marL="457200" lvl="0" indent="-228600" algn="ctr">
              <a:lnSpc>
                <a:spcPct val="110000"/>
              </a:lnSpc>
              <a:spcBef>
                <a:spcPts val="1000"/>
              </a:spcBef>
              <a:spcAft>
                <a:spcPts val="0"/>
              </a:spcAft>
              <a:buClr>
                <a:schemeClr val="lt1"/>
              </a:buClr>
              <a:buSzPts val="1800"/>
              <a:buNone/>
              <a:defRPr sz="1800">
                <a:solidFill>
                  <a:schemeClr val="lt1"/>
                </a:solidFill>
              </a:defRPr>
            </a:lvl1pPr>
            <a:lvl2pPr marL="914400" lvl="1" indent="-342900" algn="l">
              <a:lnSpc>
                <a:spcPct val="110000"/>
              </a:lnSpc>
              <a:spcBef>
                <a:spcPts val="600"/>
              </a:spcBef>
              <a:spcAft>
                <a:spcPts val="0"/>
              </a:spcAft>
              <a:buClr>
                <a:schemeClr val="dk1"/>
              </a:buClr>
              <a:buSzPts val="1800"/>
              <a:buChar char="•"/>
              <a:defRPr/>
            </a:lvl2pPr>
            <a:lvl3pPr marL="1371600" lvl="2" indent="-342900" algn="l">
              <a:lnSpc>
                <a:spcPct val="110000"/>
              </a:lnSpc>
              <a:spcBef>
                <a:spcPts val="600"/>
              </a:spcBef>
              <a:spcAft>
                <a:spcPts val="0"/>
              </a:spcAft>
              <a:buClr>
                <a:schemeClr val="dk1"/>
              </a:buClr>
              <a:buSzPts val="1800"/>
              <a:buChar char="•"/>
              <a:defRPr/>
            </a:lvl3pPr>
            <a:lvl4pPr marL="1828800" lvl="3" indent="-342900" algn="l">
              <a:lnSpc>
                <a:spcPct val="110000"/>
              </a:lnSpc>
              <a:spcBef>
                <a:spcPts val="600"/>
              </a:spcBef>
              <a:spcAft>
                <a:spcPts val="0"/>
              </a:spcAft>
              <a:buClr>
                <a:schemeClr val="dk1"/>
              </a:buClr>
              <a:buSzPts val="1800"/>
              <a:buChar char="•"/>
              <a:defRPr/>
            </a:lvl4pPr>
            <a:lvl5pPr marL="2286000" lvl="4" indent="-342900" algn="l">
              <a:lnSpc>
                <a:spcPct val="110000"/>
              </a:lnSpc>
              <a:spcBef>
                <a:spcPts val="600"/>
              </a:spcBef>
              <a:spcAft>
                <a:spcPts val="0"/>
              </a:spcAft>
              <a:buClr>
                <a:schemeClr val="dk1"/>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6_Q&amp;A">
  <p:cSld name="6_Q&amp;A">
    <p:spTree>
      <p:nvGrpSpPr>
        <p:cNvPr id="1" name="Shape 527"/>
        <p:cNvGrpSpPr/>
        <p:nvPr/>
      </p:nvGrpSpPr>
      <p:grpSpPr>
        <a:xfrm>
          <a:off x="0" y="0"/>
          <a:ext cx="0" cy="0"/>
          <a:chOff x="0" y="0"/>
          <a:chExt cx="0" cy="0"/>
        </a:xfrm>
      </p:grpSpPr>
      <p:sp>
        <p:nvSpPr>
          <p:cNvPr id="528" name="Google Shape;528;p60"/>
          <p:cNvSpPr txBox="1">
            <a:spLocks noGrp="1"/>
          </p:cNvSpPr>
          <p:nvPr>
            <p:ph type="body" idx="1"/>
          </p:nvPr>
        </p:nvSpPr>
        <p:spPr>
          <a:xfrm>
            <a:off x="0" y="1"/>
            <a:ext cx="12192000" cy="1232898"/>
          </a:xfrm>
          <a:prstGeom prst="rect">
            <a:avLst/>
          </a:prstGeom>
          <a:noFill/>
          <a:ln>
            <a:noFill/>
          </a:ln>
        </p:spPr>
        <p:txBody>
          <a:bodyPr spcFirstLastPara="1" wrap="square" lIns="393175" tIns="393175" rIns="91425" bIns="91425" anchor="t" anchorCtr="0">
            <a:noAutofit/>
          </a:bodyPr>
          <a:lstStyle>
            <a:lvl1pPr marL="457200" lvl="0" indent="-228600" algn="l">
              <a:lnSpc>
                <a:spcPct val="110000"/>
              </a:lnSpc>
              <a:spcBef>
                <a:spcPts val="1000"/>
              </a:spcBef>
              <a:spcAft>
                <a:spcPts val="0"/>
              </a:spcAft>
              <a:buClr>
                <a:schemeClr val="accent6"/>
              </a:buClr>
              <a:buSzPts val="4400"/>
              <a:buNone/>
              <a:defRPr sz="4400">
                <a:solidFill>
                  <a:schemeClr val="accent6"/>
                </a:solidFill>
                <a:latin typeface="Quattrocento Sans"/>
                <a:ea typeface="Quattrocento Sans"/>
                <a:cs typeface="Quattrocento Sans"/>
                <a:sym typeface="Quattrocento Sans"/>
              </a:defRPr>
            </a:lvl1pPr>
            <a:lvl2pPr marL="914400" lvl="1" indent="-342900" algn="l">
              <a:lnSpc>
                <a:spcPct val="110000"/>
              </a:lnSpc>
              <a:spcBef>
                <a:spcPts val="600"/>
              </a:spcBef>
              <a:spcAft>
                <a:spcPts val="0"/>
              </a:spcAft>
              <a:buClr>
                <a:schemeClr val="dk1"/>
              </a:buClr>
              <a:buSzPts val="1800"/>
              <a:buChar char="•"/>
              <a:defRPr/>
            </a:lvl2pPr>
            <a:lvl3pPr marL="1371600" lvl="2" indent="-342900" algn="l">
              <a:lnSpc>
                <a:spcPct val="110000"/>
              </a:lnSpc>
              <a:spcBef>
                <a:spcPts val="600"/>
              </a:spcBef>
              <a:spcAft>
                <a:spcPts val="0"/>
              </a:spcAft>
              <a:buClr>
                <a:schemeClr val="dk1"/>
              </a:buClr>
              <a:buSzPts val="1800"/>
              <a:buChar char="•"/>
              <a:defRPr/>
            </a:lvl3pPr>
            <a:lvl4pPr marL="1828800" lvl="3" indent="-342900" algn="l">
              <a:lnSpc>
                <a:spcPct val="110000"/>
              </a:lnSpc>
              <a:spcBef>
                <a:spcPts val="600"/>
              </a:spcBef>
              <a:spcAft>
                <a:spcPts val="0"/>
              </a:spcAft>
              <a:buClr>
                <a:schemeClr val="dk1"/>
              </a:buClr>
              <a:buSzPts val="1800"/>
              <a:buChar char="•"/>
              <a:defRPr/>
            </a:lvl4pPr>
            <a:lvl5pPr marL="2286000" lvl="4" indent="-342900" algn="l">
              <a:lnSpc>
                <a:spcPct val="110000"/>
              </a:lnSpc>
              <a:spcBef>
                <a:spcPts val="600"/>
              </a:spcBef>
              <a:spcAft>
                <a:spcPts val="0"/>
              </a:spcAft>
              <a:buClr>
                <a:schemeClr val="dk1"/>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29" name="Google Shape;529;p60"/>
          <p:cNvSpPr txBox="1">
            <a:spLocks noGrp="1"/>
          </p:cNvSpPr>
          <p:nvPr>
            <p:ph type="body" idx="2"/>
          </p:nvPr>
        </p:nvSpPr>
        <p:spPr>
          <a:xfrm>
            <a:off x="417513" y="1233488"/>
            <a:ext cx="365760" cy="365760"/>
          </a:xfrm>
          <a:prstGeom prst="rect">
            <a:avLst/>
          </a:prstGeom>
          <a:solidFill>
            <a:schemeClr val="dk2"/>
          </a:solidFill>
          <a:ln>
            <a:noFill/>
          </a:ln>
        </p:spPr>
        <p:txBody>
          <a:bodyPr spcFirstLastPara="1" wrap="square" lIns="91425" tIns="45700" rIns="91425" bIns="45700" anchor="ctr" anchorCtr="0">
            <a:noAutofit/>
          </a:bodyPr>
          <a:lstStyle>
            <a:lvl1pPr marL="457200" lvl="0" indent="-228600" algn="ctr">
              <a:lnSpc>
                <a:spcPct val="110000"/>
              </a:lnSpc>
              <a:spcBef>
                <a:spcPts val="1000"/>
              </a:spcBef>
              <a:spcAft>
                <a:spcPts val="0"/>
              </a:spcAft>
              <a:buClr>
                <a:schemeClr val="lt1"/>
              </a:buClr>
              <a:buSzPts val="1800"/>
              <a:buNone/>
              <a:defRPr sz="1800">
                <a:solidFill>
                  <a:schemeClr val="lt1"/>
                </a:solidFill>
              </a:defRPr>
            </a:lvl1pPr>
            <a:lvl2pPr marL="914400" lvl="1" indent="-342900" algn="l">
              <a:lnSpc>
                <a:spcPct val="110000"/>
              </a:lnSpc>
              <a:spcBef>
                <a:spcPts val="600"/>
              </a:spcBef>
              <a:spcAft>
                <a:spcPts val="0"/>
              </a:spcAft>
              <a:buClr>
                <a:schemeClr val="dk1"/>
              </a:buClr>
              <a:buSzPts val="1800"/>
              <a:buChar char="•"/>
              <a:defRPr/>
            </a:lvl2pPr>
            <a:lvl3pPr marL="1371600" lvl="2" indent="-342900" algn="l">
              <a:lnSpc>
                <a:spcPct val="110000"/>
              </a:lnSpc>
              <a:spcBef>
                <a:spcPts val="600"/>
              </a:spcBef>
              <a:spcAft>
                <a:spcPts val="0"/>
              </a:spcAft>
              <a:buClr>
                <a:schemeClr val="dk1"/>
              </a:buClr>
              <a:buSzPts val="1800"/>
              <a:buChar char="•"/>
              <a:defRPr/>
            </a:lvl3pPr>
            <a:lvl4pPr marL="1828800" lvl="3" indent="-342900" algn="l">
              <a:lnSpc>
                <a:spcPct val="110000"/>
              </a:lnSpc>
              <a:spcBef>
                <a:spcPts val="600"/>
              </a:spcBef>
              <a:spcAft>
                <a:spcPts val="0"/>
              </a:spcAft>
              <a:buClr>
                <a:schemeClr val="dk1"/>
              </a:buClr>
              <a:buSzPts val="1800"/>
              <a:buChar char="•"/>
              <a:defRPr/>
            </a:lvl4pPr>
            <a:lvl5pPr marL="2286000" lvl="4" indent="-342900" algn="l">
              <a:lnSpc>
                <a:spcPct val="110000"/>
              </a:lnSpc>
              <a:spcBef>
                <a:spcPts val="600"/>
              </a:spcBef>
              <a:spcAft>
                <a:spcPts val="0"/>
              </a:spcAft>
              <a:buClr>
                <a:schemeClr val="dk1"/>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30" name="Google Shape;530;p60"/>
          <p:cNvSpPr txBox="1">
            <a:spLocks noGrp="1"/>
          </p:cNvSpPr>
          <p:nvPr>
            <p:ph type="body" idx="3"/>
          </p:nvPr>
        </p:nvSpPr>
        <p:spPr>
          <a:xfrm>
            <a:off x="782638" y="1233488"/>
            <a:ext cx="10793412" cy="365125"/>
          </a:xfrm>
          <a:prstGeom prst="rect">
            <a:avLst/>
          </a:prstGeom>
          <a:solidFill>
            <a:srgbClr val="F2F2F2"/>
          </a:solidFill>
          <a:ln>
            <a:noFill/>
          </a:ln>
        </p:spPr>
        <p:txBody>
          <a:bodyPr spcFirstLastPara="1" wrap="square" lIns="91425" tIns="45700" rIns="91425" bIns="45700" anchor="t" anchorCtr="0">
            <a:noAutofit/>
          </a:bodyPr>
          <a:lstStyle>
            <a:lvl1pPr marL="457200" lvl="0" indent="-228600" algn="l">
              <a:lnSpc>
                <a:spcPct val="110000"/>
              </a:lnSpc>
              <a:spcBef>
                <a:spcPts val="1000"/>
              </a:spcBef>
              <a:spcAft>
                <a:spcPts val="0"/>
              </a:spcAft>
              <a:buClr>
                <a:schemeClr val="dk1"/>
              </a:buClr>
              <a:buSzPts val="1400"/>
              <a:buNone/>
              <a:defRPr sz="1400">
                <a:solidFill>
                  <a:schemeClr val="dk1"/>
                </a:solidFill>
                <a:latin typeface="Quattrocento Sans"/>
                <a:ea typeface="Quattrocento Sans"/>
                <a:cs typeface="Quattrocento Sans"/>
                <a:sym typeface="Quattrocento Sans"/>
              </a:defRPr>
            </a:lvl1pPr>
            <a:lvl2pPr marL="914400" lvl="1" indent="-228600" algn="l">
              <a:lnSpc>
                <a:spcPct val="110000"/>
              </a:lnSpc>
              <a:spcBef>
                <a:spcPts val="600"/>
              </a:spcBef>
              <a:spcAft>
                <a:spcPts val="0"/>
              </a:spcAft>
              <a:buClr>
                <a:schemeClr val="dk1"/>
              </a:buClr>
              <a:buSzPts val="1400"/>
              <a:buNone/>
              <a:defRPr sz="1400">
                <a:latin typeface="Quattrocento Sans"/>
                <a:ea typeface="Quattrocento Sans"/>
                <a:cs typeface="Quattrocento Sans"/>
                <a:sym typeface="Quattrocento Sans"/>
              </a:defRPr>
            </a:lvl2pPr>
            <a:lvl3pPr marL="1371600" lvl="2" indent="-228600" algn="l">
              <a:lnSpc>
                <a:spcPct val="110000"/>
              </a:lnSpc>
              <a:spcBef>
                <a:spcPts val="600"/>
              </a:spcBef>
              <a:spcAft>
                <a:spcPts val="0"/>
              </a:spcAft>
              <a:buClr>
                <a:schemeClr val="dk1"/>
              </a:buClr>
              <a:buSzPts val="1400"/>
              <a:buNone/>
              <a:defRPr sz="1400">
                <a:latin typeface="Quattrocento Sans"/>
                <a:ea typeface="Quattrocento Sans"/>
                <a:cs typeface="Quattrocento Sans"/>
                <a:sym typeface="Quattrocento Sans"/>
              </a:defRPr>
            </a:lvl3pPr>
            <a:lvl4pPr marL="1828800" lvl="3" indent="-228600" algn="l">
              <a:lnSpc>
                <a:spcPct val="110000"/>
              </a:lnSpc>
              <a:spcBef>
                <a:spcPts val="600"/>
              </a:spcBef>
              <a:spcAft>
                <a:spcPts val="0"/>
              </a:spcAft>
              <a:buClr>
                <a:schemeClr val="dk1"/>
              </a:buClr>
              <a:buSzPts val="1400"/>
              <a:buNone/>
              <a:defRPr sz="1400">
                <a:latin typeface="Quattrocento Sans"/>
                <a:ea typeface="Quattrocento Sans"/>
                <a:cs typeface="Quattrocento Sans"/>
                <a:sym typeface="Quattrocento Sans"/>
              </a:defRPr>
            </a:lvl4pPr>
            <a:lvl5pPr marL="2286000" lvl="4" indent="-228600" algn="l">
              <a:lnSpc>
                <a:spcPct val="110000"/>
              </a:lnSpc>
              <a:spcBef>
                <a:spcPts val="600"/>
              </a:spcBef>
              <a:spcAft>
                <a:spcPts val="0"/>
              </a:spcAft>
              <a:buClr>
                <a:schemeClr val="dk1"/>
              </a:buClr>
              <a:buSzPts val="1400"/>
              <a:buNone/>
              <a:defRPr sz="1400">
                <a:latin typeface="Quattrocento Sans"/>
                <a:ea typeface="Quattrocento Sans"/>
                <a:cs typeface="Quattrocento Sans"/>
                <a:sym typeface="Quattrocento Sans"/>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31" name="Google Shape;531;p60"/>
          <p:cNvSpPr txBox="1">
            <a:spLocks noGrp="1"/>
          </p:cNvSpPr>
          <p:nvPr>
            <p:ph type="body" idx="4"/>
          </p:nvPr>
        </p:nvSpPr>
        <p:spPr>
          <a:xfrm>
            <a:off x="782638" y="1598613"/>
            <a:ext cx="10793412" cy="1262062"/>
          </a:xfrm>
          <a:prstGeom prst="rect">
            <a:avLst/>
          </a:prstGeom>
          <a:noFill/>
          <a:ln>
            <a:noFill/>
          </a:ln>
        </p:spPr>
        <p:txBody>
          <a:bodyPr spcFirstLastPara="1" wrap="square" lIns="91425" tIns="45700" rIns="91425" bIns="45700" anchor="t" anchorCtr="0">
            <a:noAutofit/>
          </a:bodyPr>
          <a:lstStyle>
            <a:lvl1pPr marL="457200" lvl="0" indent="-228600" algn="l">
              <a:lnSpc>
                <a:spcPct val="110000"/>
              </a:lnSpc>
              <a:spcBef>
                <a:spcPts val="1000"/>
              </a:spcBef>
              <a:spcAft>
                <a:spcPts val="0"/>
              </a:spcAft>
              <a:buClr>
                <a:schemeClr val="dk1"/>
              </a:buClr>
              <a:buSzPts val="1100"/>
              <a:buNone/>
              <a:defRPr sz="1100">
                <a:solidFill>
                  <a:schemeClr val="dk1"/>
                </a:solidFill>
              </a:defRPr>
            </a:lvl1pPr>
            <a:lvl2pPr marL="914400" lvl="1" indent="-342900" algn="l">
              <a:lnSpc>
                <a:spcPct val="110000"/>
              </a:lnSpc>
              <a:spcBef>
                <a:spcPts val="600"/>
              </a:spcBef>
              <a:spcAft>
                <a:spcPts val="0"/>
              </a:spcAft>
              <a:buClr>
                <a:schemeClr val="dk1"/>
              </a:buClr>
              <a:buSzPts val="1800"/>
              <a:buChar char="•"/>
              <a:defRPr/>
            </a:lvl2pPr>
            <a:lvl3pPr marL="1371600" lvl="2" indent="-342900" algn="l">
              <a:lnSpc>
                <a:spcPct val="110000"/>
              </a:lnSpc>
              <a:spcBef>
                <a:spcPts val="600"/>
              </a:spcBef>
              <a:spcAft>
                <a:spcPts val="0"/>
              </a:spcAft>
              <a:buClr>
                <a:schemeClr val="dk1"/>
              </a:buClr>
              <a:buSzPts val="1800"/>
              <a:buChar char="•"/>
              <a:defRPr/>
            </a:lvl3pPr>
            <a:lvl4pPr marL="1828800" lvl="3" indent="-342900" algn="l">
              <a:lnSpc>
                <a:spcPct val="110000"/>
              </a:lnSpc>
              <a:spcBef>
                <a:spcPts val="600"/>
              </a:spcBef>
              <a:spcAft>
                <a:spcPts val="0"/>
              </a:spcAft>
              <a:buClr>
                <a:schemeClr val="dk1"/>
              </a:buClr>
              <a:buSzPts val="1800"/>
              <a:buChar char="•"/>
              <a:defRPr/>
            </a:lvl4pPr>
            <a:lvl5pPr marL="2286000" lvl="4" indent="-342900" algn="l">
              <a:lnSpc>
                <a:spcPct val="110000"/>
              </a:lnSpc>
              <a:spcBef>
                <a:spcPts val="600"/>
              </a:spcBef>
              <a:spcAft>
                <a:spcPts val="0"/>
              </a:spcAft>
              <a:buClr>
                <a:schemeClr val="dk1"/>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32" name="Google Shape;532;p60"/>
          <p:cNvSpPr txBox="1">
            <a:spLocks noGrp="1"/>
          </p:cNvSpPr>
          <p:nvPr>
            <p:ph type="body" idx="5"/>
          </p:nvPr>
        </p:nvSpPr>
        <p:spPr>
          <a:xfrm>
            <a:off x="417196" y="1598024"/>
            <a:ext cx="365760" cy="365760"/>
          </a:xfrm>
          <a:prstGeom prst="rect">
            <a:avLst/>
          </a:prstGeom>
          <a:solidFill>
            <a:schemeClr val="dk1"/>
          </a:solidFill>
          <a:ln>
            <a:noFill/>
          </a:ln>
        </p:spPr>
        <p:txBody>
          <a:bodyPr spcFirstLastPara="1" wrap="square" lIns="91425" tIns="45700" rIns="91425" bIns="45700" anchor="ctr" anchorCtr="0">
            <a:noAutofit/>
          </a:bodyPr>
          <a:lstStyle>
            <a:lvl1pPr marL="457200" lvl="0" indent="-228600" algn="ctr">
              <a:lnSpc>
                <a:spcPct val="110000"/>
              </a:lnSpc>
              <a:spcBef>
                <a:spcPts val="1000"/>
              </a:spcBef>
              <a:spcAft>
                <a:spcPts val="0"/>
              </a:spcAft>
              <a:buClr>
                <a:schemeClr val="lt1"/>
              </a:buClr>
              <a:buSzPts val="1800"/>
              <a:buNone/>
              <a:defRPr sz="1800">
                <a:solidFill>
                  <a:schemeClr val="lt1"/>
                </a:solidFill>
              </a:defRPr>
            </a:lvl1pPr>
            <a:lvl2pPr marL="914400" lvl="1" indent="-342900" algn="l">
              <a:lnSpc>
                <a:spcPct val="110000"/>
              </a:lnSpc>
              <a:spcBef>
                <a:spcPts val="600"/>
              </a:spcBef>
              <a:spcAft>
                <a:spcPts val="0"/>
              </a:spcAft>
              <a:buClr>
                <a:schemeClr val="dk1"/>
              </a:buClr>
              <a:buSzPts val="1800"/>
              <a:buChar char="•"/>
              <a:defRPr/>
            </a:lvl2pPr>
            <a:lvl3pPr marL="1371600" lvl="2" indent="-342900" algn="l">
              <a:lnSpc>
                <a:spcPct val="110000"/>
              </a:lnSpc>
              <a:spcBef>
                <a:spcPts val="600"/>
              </a:spcBef>
              <a:spcAft>
                <a:spcPts val="0"/>
              </a:spcAft>
              <a:buClr>
                <a:schemeClr val="dk1"/>
              </a:buClr>
              <a:buSzPts val="1800"/>
              <a:buChar char="•"/>
              <a:defRPr/>
            </a:lvl3pPr>
            <a:lvl4pPr marL="1828800" lvl="3" indent="-342900" algn="l">
              <a:lnSpc>
                <a:spcPct val="110000"/>
              </a:lnSpc>
              <a:spcBef>
                <a:spcPts val="600"/>
              </a:spcBef>
              <a:spcAft>
                <a:spcPts val="0"/>
              </a:spcAft>
              <a:buClr>
                <a:schemeClr val="dk1"/>
              </a:buClr>
              <a:buSzPts val="1800"/>
              <a:buChar char="•"/>
              <a:defRPr/>
            </a:lvl4pPr>
            <a:lvl5pPr marL="2286000" lvl="4" indent="-342900" algn="l">
              <a:lnSpc>
                <a:spcPct val="110000"/>
              </a:lnSpc>
              <a:spcBef>
                <a:spcPts val="600"/>
              </a:spcBef>
              <a:spcAft>
                <a:spcPts val="0"/>
              </a:spcAft>
              <a:buClr>
                <a:schemeClr val="dk1"/>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3_Table of contents">
  <p:cSld name="3_Table of contents">
    <p:spTree>
      <p:nvGrpSpPr>
        <p:cNvPr id="1" name="Shape 27"/>
        <p:cNvGrpSpPr/>
        <p:nvPr/>
      </p:nvGrpSpPr>
      <p:grpSpPr>
        <a:xfrm>
          <a:off x="0" y="0"/>
          <a:ext cx="0" cy="0"/>
          <a:chOff x="0" y="0"/>
          <a:chExt cx="0" cy="0"/>
        </a:xfrm>
      </p:grpSpPr>
      <p:sp>
        <p:nvSpPr>
          <p:cNvPr id="28" name="Google Shape;28;p7"/>
          <p:cNvSpPr txBox="1">
            <a:spLocks noGrp="1"/>
          </p:cNvSpPr>
          <p:nvPr>
            <p:ph type="body" idx="1"/>
          </p:nvPr>
        </p:nvSpPr>
        <p:spPr>
          <a:xfrm>
            <a:off x="0" y="1"/>
            <a:ext cx="4951379" cy="1232898"/>
          </a:xfrm>
          <a:prstGeom prst="rect">
            <a:avLst/>
          </a:prstGeom>
          <a:noFill/>
          <a:ln>
            <a:noFill/>
          </a:ln>
        </p:spPr>
        <p:txBody>
          <a:bodyPr spcFirstLastPara="1" wrap="square" lIns="393175" tIns="393175" rIns="91425" bIns="91425" anchor="t" anchorCtr="0">
            <a:noAutofit/>
          </a:bodyPr>
          <a:lstStyle>
            <a:lvl1pPr marL="457200" lvl="0" indent="-228600" algn="l">
              <a:lnSpc>
                <a:spcPct val="110000"/>
              </a:lnSpc>
              <a:spcBef>
                <a:spcPts val="1000"/>
              </a:spcBef>
              <a:spcAft>
                <a:spcPts val="0"/>
              </a:spcAft>
              <a:buClr>
                <a:schemeClr val="accent4"/>
              </a:buClr>
              <a:buSzPts val="4400"/>
              <a:buNone/>
              <a:defRPr sz="4400">
                <a:solidFill>
                  <a:schemeClr val="accent4"/>
                </a:solidFill>
                <a:latin typeface="Quattrocento Sans"/>
                <a:ea typeface="Quattrocento Sans"/>
                <a:cs typeface="Quattrocento Sans"/>
                <a:sym typeface="Quattrocento Sans"/>
              </a:defRPr>
            </a:lvl1pPr>
            <a:lvl2pPr marL="914400" lvl="1" indent="-342900" algn="l">
              <a:lnSpc>
                <a:spcPct val="110000"/>
              </a:lnSpc>
              <a:spcBef>
                <a:spcPts val="600"/>
              </a:spcBef>
              <a:spcAft>
                <a:spcPts val="0"/>
              </a:spcAft>
              <a:buClr>
                <a:schemeClr val="dk1"/>
              </a:buClr>
              <a:buSzPts val="1800"/>
              <a:buChar char="•"/>
              <a:defRPr/>
            </a:lvl2pPr>
            <a:lvl3pPr marL="1371600" lvl="2" indent="-342900" algn="l">
              <a:lnSpc>
                <a:spcPct val="110000"/>
              </a:lnSpc>
              <a:spcBef>
                <a:spcPts val="600"/>
              </a:spcBef>
              <a:spcAft>
                <a:spcPts val="0"/>
              </a:spcAft>
              <a:buClr>
                <a:schemeClr val="dk1"/>
              </a:buClr>
              <a:buSzPts val="1800"/>
              <a:buChar char="•"/>
              <a:defRPr/>
            </a:lvl3pPr>
            <a:lvl4pPr marL="1828800" lvl="3" indent="-342900" algn="l">
              <a:lnSpc>
                <a:spcPct val="110000"/>
              </a:lnSpc>
              <a:spcBef>
                <a:spcPts val="600"/>
              </a:spcBef>
              <a:spcAft>
                <a:spcPts val="0"/>
              </a:spcAft>
              <a:buClr>
                <a:schemeClr val="dk1"/>
              </a:buClr>
              <a:buSzPts val="1800"/>
              <a:buChar char="•"/>
              <a:defRPr/>
            </a:lvl4pPr>
            <a:lvl5pPr marL="2286000" lvl="4" indent="-342900" algn="l">
              <a:lnSpc>
                <a:spcPct val="110000"/>
              </a:lnSpc>
              <a:spcBef>
                <a:spcPts val="600"/>
              </a:spcBef>
              <a:spcAft>
                <a:spcPts val="0"/>
              </a:spcAft>
              <a:buClr>
                <a:schemeClr val="dk1"/>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9" name="Google Shape;29;p7"/>
          <p:cNvSpPr txBox="1">
            <a:spLocks noGrp="1"/>
          </p:cNvSpPr>
          <p:nvPr>
            <p:ph type="body" idx="2"/>
          </p:nvPr>
        </p:nvSpPr>
        <p:spPr>
          <a:xfrm>
            <a:off x="5632315" y="389106"/>
            <a:ext cx="6410460" cy="6468894"/>
          </a:xfrm>
          <a:prstGeom prst="rect">
            <a:avLst/>
          </a:prstGeom>
          <a:noFill/>
          <a:ln>
            <a:noFill/>
          </a:ln>
        </p:spPr>
        <p:txBody>
          <a:bodyPr spcFirstLastPara="1" wrap="square" lIns="91425" tIns="45700" rIns="91425" bIns="45700" anchor="t" anchorCtr="0">
            <a:noAutofit/>
          </a:bodyPr>
          <a:lstStyle>
            <a:lvl1pPr marL="457200" lvl="0" indent="-406400" algn="l">
              <a:lnSpc>
                <a:spcPct val="100000"/>
              </a:lnSpc>
              <a:spcBef>
                <a:spcPts val="1000"/>
              </a:spcBef>
              <a:spcAft>
                <a:spcPts val="0"/>
              </a:spcAft>
              <a:buClr>
                <a:schemeClr val="dk1"/>
              </a:buClr>
              <a:buSzPts val="2800"/>
              <a:buChar char="•"/>
              <a:defRPr/>
            </a:lvl1pPr>
            <a:lvl2pPr marL="914400" lvl="1" indent="-228600" algn="l">
              <a:lnSpc>
                <a:spcPct val="110000"/>
              </a:lnSpc>
              <a:spcBef>
                <a:spcPts val="500"/>
              </a:spcBef>
              <a:spcAft>
                <a:spcPts val="0"/>
              </a:spcAft>
              <a:buClr>
                <a:schemeClr val="dk1"/>
              </a:buClr>
              <a:buSzPts val="2400"/>
              <a:buNone/>
              <a:defRPr/>
            </a:lvl2pPr>
            <a:lvl3pPr marL="1371600" lvl="2" indent="-342900" algn="l">
              <a:lnSpc>
                <a:spcPct val="110000"/>
              </a:lnSpc>
              <a:spcBef>
                <a:spcPts val="600"/>
              </a:spcBef>
              <a:spcAft>
                <a:spcPts val="0"/>
              </a:spcAft>
              <a:buClr>
                <a:schemeClr val="dk1"/>
              </a:buClr>
              <a:buSzPts val="1800"/>
              <a:buChar char="•"/>
              <a:defRPr/>
            </a:lvl3pPr>
            <a:lvl4pPr marL="1828800" lvl="3" indent="-342900" algn="l">
              <a:lnSpc>
                <a:spcPct val="110000"/>
              </a:lnSpc>
              <a:spcBef>
                <a:spcPts val="600"/>
              </a:spcBef>
              <a:spcAft>
                <a:spcPts val="0"/>
              </a:spcAft>
              <a:buClr>
                <a:schemeClr val="dk1"/>
              </a:buClr>
              <a:buSzPts val="1800"/>
              <a:buChar char="•"/>
              <a:defRPr/>
            </a:lvl4pPr>
            <a:lvl5pPr marL="2286000" lvl="4" indent="-342900" algn="l">
              <a:lnSpc>
                <a:spcPct val="110000"/>
              </a:lnSpc>
              <a:spcBef>
                <a:spcPts val="600"/>
              </a:spcBef>
              <a:spcAft>
                <a:spcPts val="0"/>
              </a:spcAft>
              <a:buClr>
                <a:schemeClr val="dk1"/>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9_Section">
  <p:cSld name="9_Section">
    <p:bg>
      <p:bgPr>
        <a:solidFill>
          <a:schemeClr val="accent2"/>
        </a:solidFill>
        <a:effectLst/>
      </p:bgPr>
    </p:bg>
    <p:spTree>
      <p:nvGrpSpPr>
        <p:cNvPr id="1" name="Shape 533"/>
        <p:cNvGrpSpPr/>
        <p:nvPr/>
      </p:nvGrpSpPr>
      <p:grpSpPr>
        <a:xfrm>
          <a:off x="0" y="0"/>
          <a:ext cx="0" cy="0"/>
          <a:chOff x="0" y="0"/>
          <a:chExt cx="0" cy="0"/>
        </a:xfrm>
      </p:grpSpPr>
      <p:sp>
        <p:nvSpPr>
          <p:cNvPr id="534" name="Google Shape;534;p61"/>
          <p:cNvSpPr txBox="1">
            <a:spLocks noGrp="1"/>
          </p:cNvSpPr>
          <p:nvPr>
            <p:ph type="title"/>
          </p:nvPr>
        </p:nvSpPr>
        <p:spPr>
          <a:xfrm>
            <a:off x="0" y="2183651"/>
            <a:ext cx="11353800" cy="3066444"/>
          </a:xfrm>
          <a:prstGeom prst="rect">
            <a:avLst/>
          </a:prstGeom>
          <a:noFill/>
          <a:ln>
            <a:noFill/>
          </a:ln>
        </p:spPr>
        <p:txBody>
          <a:bodyPr spcFirstLastPara="1" wrap="square" lIns="393175" tIns="45700" rIns="91425" bIns="45700" anchor="t" anchorCtr="0">
            <a:noAutofit/>
          </a:bodyPr>
          <a:lstStyle>
            <a:lvl1pPr lvl="0" algn="l">
              <a:lnSpc>
                <a:spcPct val="90000"/>
              </a:lnSpc>
              <a:spcBef>
                <a:spcPts val="0"/>
              </a:spcBef>
              <a:spcAft>
                <a:spcPts val="0"/>
              </a:spcAft>
              <a:buClr>
                <a:schemeClr val="lt1"/>
              </a:buClr>
              <a:buSzPts val="6600"/>
              <a:buFont typeface="Quattrocento Sans"/>
              <a:buNone/>
              <a:defRPr sz="66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2_Section">
  <p:cSld name="2_Section">
    <p:bg>
      <p:bgPr>
        <a:solidFill>
          <a:schemeClr val="accent3"/>
        </a:solidFill>
        <a:effectLst/>
      </p:bgPr>
    </p:bg>
    <p:spTree>
      <p:nvGrpSpPr>
        <p:cNvPr id="1" name="Shape 535"/>
        <p:cNvGrpSpPr/>
        <p:nvPr/>
      </p:nvGrpSpPr>
      <p:grpSpPr>
        <a:xfrm>
          <a:off x="0" y="0"/>
          <a:ext cx="0" cy="0"/>
          <a:chOff x="0" y="0"/>
          <a:chExt cx="0" cy="0"/>
        </a:xfrm>
      </p:grpSpPr>
      <p:sp>
        <p:nvSpPr>
          <p:cNvPr id="536" name="Google Shape;536;p62"/>
          <p:cNvSpPr txBox="1">
            <a:spLocks noGrp="1"/>
          </p:cNvSpPr>
          <p:nvPr>
            <p:ph type="title"/>
          </p:nvPr>
        </p:nvSpPr>
        <p:spPr>
          <a:xfrm>
            <a:off x="0" y="2183651"/>
            <a:ext cx="11353800" cy="3066444"/>
          </a:xfrm>
          <a:prstGeom prst="rect">
            <a:avLst/>
          </a:prstGeom>
          <a:noFill/>
          <a:ln>
            <a:noFill/>
          </a:ln>
        </p:spPr>
        <p:txBody>
          <a:bodyPr spcFirstLastPara="1" wrap="square" lIns="393175" tIns="45700" rIns="91425" bIns="45700" anchor="t" anchorCtr="0">
            <a:noAutofit/>
          </a:bodyPr>
          <a:lstStyle>
            <a:lvl1pPr lvl="0" algn="l">
              <a:lnSpc>
                <a:spcPct val="90000"/>
              </a:lnSpc>
              <a:spcBef>
                <a:spcPts val="0"/>
              </a:spcBef>
              <a:spcAft>
                <a:spcPts val="0"/>
              </a:spcAft>
              <a:buClr>
                <a:schemeClr val="lt1"/>
              </a:buClr>
              <a:buSzPts val="6600"/>
              <a:buFont typeface="Quattrocento Sans"/>
              <a:buNone/>
              <a:defRPr sz="66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3_Section">
  <p:cSld name="3_Section">
    <p:bg>
      <p:bgPr>
        <a:solidFill>
          <a:schemeClr val="accent4"/>
        </a:solidFill>
        <a:effectLst/>
      </p:bgPr>
    </p:bg>
    <p:spTree>
      <p:nvGrpSpPr>
        <p:cNvPr id="1" name="Shape 537"/>
        <p:cNvGrpSpPr/>
        <p:nvPr/>
      </p:nvGrpSpPr>
      <p:grpSpPr>
        <a:xfrm>
          <a:off x="0" y="0"/>
          <a:ext cx="0" cy="0"/>
          <a:chOff x="0" y="0"/>
          <a:chExt cx="0" cy="0"/>
        </a:xfrm>
      </p:grpSpPr>
      <p:sp>
        <p:nvSpPr>
          <p:cNvPr id="538" name="Google Shape;538;p63"/>
          <p:cNvSpPr txBox="1">
            <a:spLocks noGrp="1"/>
          </p:cNvSpPr>
          <p:nvPr>
            <p:ph type="title"/>
          </p:nvPr>
        </p:nvSpPr>
        <p:spPr>
          <a:xfrm>
            <a:off x="0" y="2183651"/>
            <a:ext cx="11353800" cy="3066444"/>
          </a:xfrm>
          <a:prstGeom prst="rect">
            <a:avLst/>
          </a:prstGeom>
          <a:noFill/>
          <a:ln>
            <a:noFill/>
          </a:ln>
        </p:spPr>
        <p:txBody>
          <a:bodyPr spcFirstLastPara="1" wrap="square" lIns="393175" tIns="45700" rIns="91425" bIns="45700" anchor="t" anchorCtr="0">
            <a:noAutofit/>
          </a:bodyPr>
          <a:lstStyle>
            <a:lvl1pPr lvl="0" algn="l">
              <a:lnSpc>
                <a:spcPct val="90000"/>
              </a:lnSpc>
              <a:spcBef>
                <a:spcPts val="0"/>
              </a:spcBef>
              <a:spcAft>
                <a:spcPts val="0"/>
              </a:spcAft>
              <a:buClr>
                <a:schemeClr val="lt1"/>
              </a:buClr>
              <a:buSzPts val="6600"/>
              <a:buFont typeface="Quattrocento Sans"/>
              <a:buNone/>
              <a:defRPr sz="66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4_Section">
  <p:cSld name="4_Section">
    <p:bg>
      <p:bgPr>
        <a:solidFill>
          <a:schemeClr val="accent5"/>
        </a:solidFill>
        <a:effectLst/>
      </p:bgPr>
    </p:bg>
    <p:spTree>
      <p:nvGrpSpPr>
        <p:cNvPr id="1" name="Shape 539"/>
        <p:cNvGrpSpPr/>
        <p:nvPr/>
      </p:nvGrpSpPr>
      <p:grpSpPr>
        <a:xfrm>
          <a:off x="0" y="0"/>
          <a:ext cx="0" cy="0"/>
          <a:chOff x="0" y="0"/>
          <a:chExt cx="0" cy="0"/>
        </a:xfrm>
      </p:grpSpPr>
      <p:sp>
        <p:nvSpPr>
          <p:cNvPr id="540" name="Google Shape;540;p64"/>
          <p:cNvSpPr txBox="1">
            <a:spLocks noGrp="1"/>
          </p:cNvSpPr>
          <p:nvPr>
            <p:ph type="title"/>
          </p:nvPr>
        </p:nvSpPr>
        <p:spPr>
          <a:xfrm>
            <a:off x="0" y="2183651"/>
            <a:ext cx="11353800" cy="3066444"/>
          </a:xfrm>
          <a:prstGeom prst="rect">
            <a:avLst/>
          </a:prstGeom>
          <a:noFill/>
          <a:ln>
            <a:noFill/>
          </a:ln>
        </p:spPr>
        <p:txBody>
          <a:bodyPr spcFirstLastPara="1" wrap="square" lIns="393175" tIns="45700" rIns="91425" bIns="45700" anchor="t" anchorCtr="0">
            <a:noAutofit/>
          </a:bodyPr>
          <a:lstStyle>
            <a:lvl1pPr lvl="0" algn="l">
              <a:lnSpc>
                <a:spcPct val="90000"/>
              </a:lnSpc>
              <a:spcBef>
                <a:spcPts val="0"/>
              </a:spcBef>
              <a:spcAft>
                <a:spcPts val="0"/>
              </a:spcAft>
              <a:buClr>
                <a:schemeClr val="lt1"/>
              </a:buClr>
              <a:buSzPts val="6600"/>
              <a:buFont typeface="Quattrocento Sans"/>
              <a:buNone/>
              <a:defRPr sz="66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13_Section">
  <p:cSld name="13_Section">
    <p:bg>
      <p:bgPr>
        <a:solidFill>
          <a:schemeClr val="accent1"/>
        </a:solidFill>
        <a:effectLst/>
      </p:bgPr>
    </p:bg>
    <p:spTree>
      <p:nvGrpSpPr>
        <p:cNvPr id="1" name="Shape 541"/>
        <p:cNvGrpSpPr/>
        <p:nvPr/>
      </p:nvGrpSpPr>
      <p:grpSpPr>
        <a:xfrm>
          <a:off x="0" y="0"/>
          <a:ext cx="0" cy="0"/>
          <a:chOff x="0" y="0"/>
          <a:chExt cx="0" cy="0"/>
        </a:xfrm>
      </p:grpSpPr>
      <p:sp>
        <p:nvSpPr>
          <p:cNvPr id="542" name="Google Shape;542;p65"/>
          <p:cNvSpPr txBox="1">
            <a:spLocks noGrp="1"/>
          </p:cNvSpPr>
          <p:nvPr>
            <p:ph type="title"/>
          </p:nvPr>
        </p:nvSpPr>
        <p:spPr>
          <a:xfrm>
            <a:off x="0" y="2183651"/>
            <a:ext cx="11353800" cy="3066444"/>
          </a:xfrm>
          <a:prstGeom prst="rect">
            <a:avLst/>
          </a:prstGeom>
          <a:noFill/>
          <a:ln>
            <a:noFill/>
          </a:ln>
        </p:spPr>
        <p:txBody>
          <a:bodyPr spcFirstLastPara="1" wrap="square" lIns="393175" tIns="45700" rIns="91425" bIns="45700" anchor="t" anchorCtr="0">
            <a:noAutofit/>
          </a:bodyPr>
          <a:lstStyle>
            <a:lvl1pPr lvl="0" algn="l">
              <a:lnSpc>
                <a:spcPct val="90000"/>
              </a:lnSpc>
              <a:spcBef>
                <a:spcPts val="0"/>
              </a:spcBef>
              <a:spcAft>
                <a:spcPts val="0"/>
              </a:spcAft>
              <a:buClr>
                <a:schemeClr val="lt1"/>
              </a:buClr>
              <a:buSzPts val="6600"/>
              <a:buFont typeface="Quattrocento Sans"/>
              <a:buNone/>
              <a:defRPr sz="66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11_Section">
  <p:cSld name="11_Section">
    <p:bg>
      <p:bgPr>
        <a:solidFill>
          <a:schemeClr val="accent6"/>
        </a:solidFill>
        <a:effectLst/>
      </p:bgPr>
    </p:bg>
    <p:spTree>
      <p:nvGrpSpPr>
        <p:cNvPr id="1" name="Shape 543"/>
        <p:cNvGrpSpPr/>
        <p:nvPr/>
      </p:nvGrpSpPr>
      <p:grpSpPr>
        <a:xfrm>
          <a:off x="0" y="0"/>
          <a:ext cx="0" cy="0"/>
          <a:chOff x="0" y="0"/>
          <a:chExt cx="0" cy="0"/>
        </a:xfrm>
      </p:grpSpPr>
      <p:sp>
        <p:nvSpPr>
          <p:cNvPr id="544" name="Google Shape;544;p66"/>
          <p:cNvSpPr txBox="1">
            <a:spLocks noGrp="1"/>
          </p:cNvSpPr>
          <p:nvPr>
            <p:ph type="title"/>
          </p:nvPr>
        </p:nvSpPr>
        <p:spPr>
          <a:xfrm>
            <a:off x="0" y="2183651"/>
            <a:ext cx="11353800" cy="3066444"/>
          </a:xfrm>
          <a:prstGeom prst="rect">
            <a:avLst/>
          </a:prstGeom>
          <a:noFill/>
          <a:ln>
            <a:noFill/>
          </a:ln>
        </p:spPr>
        <p:txBody>
          <a:bodyPr spcFirstLastPara="1" wrap="square" lIns="393175" tIns="45700" rIns="91425" bIns="45700" anchor="t" anchorCtr="0">
            <a:noAutofit/>
          </a:bodyPr>
          <a:lstStyle>
            <a:lvl1pPr lvl="0" algn="l">
              <a:lnSpc>
                <a:spcPct val="90000"/>
              </a:lnSpc>
              <a:spcBef>
                <a:spcPts val="0"/>
              </a:spcBef>
              <a:spcAft>
                <a:spcPts val="0"/>
              </a:spcAft>
              <a:buClr>
                <a:schemeClr val="lt1"/>
              </a:buClr>
              <a:buSzPts val="6600"/>
              <a:buFont typeface="Quattrocento Sans"/>
              <a:buNone/>
              <a:defRPr sz="66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5_Section">
  <p:cSld name="5_Section">
    <p:bg>
      <p:bgPr>
        <a:solidFill>
          <a:schemeClr val="dk2"/>
        </a:solidFill>
        <a:effectLst/>
      </p:bgPr>
    </p:bg>
    <p:spTree>
      <p:nvGrpSpPr>
        <p:cNvPr id="1" name="Shape 545"/>
        <p:cNvGrpSpPr/>
        <p:nvPr/>
      </p:nvGrpSpPr>
      <p:grpSpPr>
        <a:xfrm>
          <a:off x="0" y="0"/>
          <a:ext cx="0" cy="0"/>
          <a:chOff x="0" y="0"/>
          <a:chExt cx="0" cy="0"/>
        </a:xfrm>
      </p:grpSpPr>
      <p:pic>
        <p:nvPicPr>
          <p:cNvPr id="546" name="Google Shape;546;p67"/>
          <p:cNvPicPr preferRelativeResize="0"/>
          <p:nvPr/>
        </p:nvPicPr>
        <p:blipFill rotWithShape="1">
          <a:blip r:embed="rId2">
            <a:alphaModFix/>
          </a:blip>
          <a:srcRect/>
          <a:stretch/>
        </p:blipFill>
        <p:spPr>
          <a:xfrm>
            <a:off x="459230" y="3145040"/>
            <a:ext cx="3288506" cy="704445"/>
          </a:xfrm>
          <a:prstGeom prst="rect">
            <a:avLst/>
          </a:prstGeom>
          <a:noFill/>
          <a:ln>
            <a:noFill/>
          </a:ln>
        </p:spPr>
      </p:pic>
      <p:sp>
        <p:nvSpPr>
          <p:cNvPr id="547" name="Google Shape;547;p67"/>
          <p:cNvSpPr txBox="1"/>
          <p:nvPr/>
        </p:nvSpPr>
        <p:spPr>
          <a:xfrm>
            <a:off x="266127" y="5819467"/>
            <a:ext cx="11659748" cy="888643"/>
          </a:xfrm>
          <a:prstGeom prst="rect">
            <a:avLst/>
          </a:prstGeom>
          <a:noFill/>
          <a:ln>
            <a:noFill/>
          </a:ln>
        </p:spPr>
        <p:txBody>
          <a:bodyPr spcFirstLastPara="1" wrap="square" lIns="179275" tIns="143425" rIns="179275" bIns="143425" anchor="t" anchorCtr="0">
            <a:noAutofit/>
          </a:bodyPr>
          <a:lstStyle/>
          <a:p>
            <a:pPr marL="0" marR="0" lvl="0" indent="0" algn="l" rtl="0">
              <a:lnSpc>
                <a:spcPct val="120000"/>
              </a:lnSpc>
              <a:spcBef>
                <a:spcPts val="0"/>
              </a:spcBef>
              <a:spcAft>
                <a:spcPts val="0"/>
              </a:spcAft>
              <a:buClr>
                <a:srgbClr val="000000"/>
              </a:buClr>
              <a:buSzPts val="980"/>
              <a:buFont typeface="Arial"/>
              <a:buNone/>
            </a:pPr>
            <a:r>
              <a:rPr lang="en-US" sz="980" b="0" i="0" u="none" strike="noStrike" cap="none">
                <a:solidFill>
                  <a:srgbClr val="FFFFFF"/>
                </a:solidFill>
                <a:latin typeface="Quattrocento Sans"/>
                <a:ea typeface="Quattrocento Sans"/>
                <a:cs typeface="Quattrocento Sans"/>
                <a:sym typeface="Quattrocento Sans"/>
              </a:rPr>
              <a:t>© 2017 Microsoft Corporation. All rights reserved. Microsoft, Windows, and other product names are or may be registered trademarks and/or trademarks in the U.S. and/or other countries.</a:t>
            </a:r>
            <a:endParaRPr sz="1400" b="0" i="0" u="none" strike="noStrike" cap="none">
              <a:solidFill>
                <a:srgbClr val="000000"/>
              </a:solidFill>
              <a:latin typeface="Arial"/>
              <a:ea typeface="Arial"/>
              <a:cs typeface="Arial"/>
              <a:sym typeface="Arial"/>
            </a:endParaRPr>
          </a:p>
          <a:p>
            <a:pPr marL="0" marR="0" lvl="0" indent="0" algn="l" rtl="0">
              <a:lnSpc>
                <a:spcPct val="120000"/>
              </a:lnSpc>
              <a:spcBef>
                <a:spcPts val="0"/>
              </a:spcBef>
              <a:spcAft>
                <a:spcPts val="0"/>
              </a:spcAft>
              <a:buClr>
                <a:srgbClr val="000000"/>
              </a:buClr>
              <a:buSzPts val="980"/>
              <a:buFont typeface="Arial"/>
              <a:buNone/>
            </a:pPr>
            <a:r>
              <a:rPr lang="en-US" sz="980" b="0" i="0" u="none" strike="noStrike" cap="none">
                <a:solidFill>
                  <a:srgbClr val="FFFFFF"/>
                </a:solidFill>
                <a:latin typeface="Quattrocento Sans"/>
                <a:ea typeface="Quattrocento Sans"/>
                <a:cs typeface="Quattrocento Sans"/>
                <a:sym typeface="Quattrocento Sans"/>
              </a:rPr>
              <a:t>The information herein is for informational purposes only and represents the current view of Microsoft Corporation as of the date of this presentation. Because Microsoft must respond to changing market</a:t>
            </a:r>
            <a:endParaRPr sz="1400" b="0" i="0" u="none" strike="noStrike" cap="none">
              <a:solidFill>
                <a:srgbClr val="000000"/>
              </a:solidFill>
              <a:latin typeface="Arial"/>
              <a:ea typeface="Arial"/>
              <a:cs typeface="Arial"/>
              <a:sym typeface="Arial"/>
            </a:endParaRPr>
          </a:p>
          <a:p>
            <a:pPr marL="0" marR="0" lvl="0" indent="0" algn="l" rtl="0">
              <a:lnSpc>
                <a:spcPct val="120000"/>
              </a:lnSpc>
              <a:spcBef>
                <a:spcPts val="0"/>
              </a:spcBef>
              <a:spcAft>
                <a:spcPts val="0"/>
              </a:spcAft>
              <a:buClr>
                <a:srgbClr val="000000"/>
              </a:buClr>
              <a:buSzPts val="980"/>
              <a:buFont typeface="Arial"/>
              <a:buNone/>
            </a:pPr>
            <a:r>
              <a:rPr lang="en-US" sz="980" b="0" i="0" u="none" strike="noStrike" cap="none">
                <a:solidFill>
                  <a:srgbClr val="FFFFFF"/>
                </a:solidFill>
                <a:latin typeface="Quattrocento Sans"/>
                <a:ea typeface="Quattrocento Sans"/>
                <a:cs typeface="Quattrocento Sans"/>
                <a:sym typeface="Quattrocento Sans"/>
              </a:rPr>
              <a:t>conditions, it should not be interpreted to be a commitment on the part of Microsoft, and Microsoft cannot guarantee the accuracy of any information provided after the date of this presentation.</a:t>
            </a:r>
            <a:endParaRPr sz="1400" b="0" i="0" u="none" strike="noStrike" cap="none">
              <a:solidFill>
                <a:srgbClr val="000000"/>
              </a:solidFill>
              <a:latin typeface="Arial"/>
              <a:ea typeface="Arial"/>
              <a:cs typeface="Arial"/>
              <a:sym typeface="Arial"/>
            </a:endParaRPr>
          </a:p>
          <a:p>
            <a:pPr marL="0" marR="0" lvl="0" indent="0" algn="l" rtl="0">
              <a:lnSpc>
                <a:spcPct val="120000"/>
              </a:lnSpc>
              <a:spcBef>
                <a:spcPts val="0"/>
              </a:spcBef>
              <a:spcAft>
                <a:spcPts val="0"/>
              </a:spcAft>
              <a:buClr>
                <a:srgbClr val="000000"/>
              </a:buClr>
              <a:buSzPts val="980"/>
              <a:buFont typeface="Arial"/>
              <a:buNone/>
            </a:pPr>
            <a:r>
              <a:rPr lang="en-US" sz="980" b="0" i="0" u="none" strike="noStrike" cap="none">
                <a:solidFill>
                  <a:srgbClr val="FFFFFF"/>
                </a:solidFill>
                <a:latin typeface="Quattrocento Sans"/>
                <a:ea typeface="Quattrocento Sans"/>
                <a:cs typeface="Quattrocento Sans"/>
                <a:sym typeface="Quattrocento Sans"/>
              </a:rPr>
              <a:t>MICROSOFT MAKES NO WARRANTIES, EXPRESS, IMPLIED OR STATUTORY, AS TO THE INFORMATION IN THIS PRESENTATION.</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10_Section">
  <p:cSld name="10_Section">
    <p:bg>
      <p:bgPr>
        <a:solidFill>
          <a:schemeClr val="accent2"/>
        </a:solidFill>
        <a:effectLst/>
      </p:bgPr>
    </p:bg>
    <p:spTree>
      <p:nvGrpSpPr>
        <p:cNvPr id="1" name="Shape 548"/>
        <p:cNvGrpSpPr/>
        <p:nvPr/>
      </p:nvGrpSpPr>
      <p:grpSpPr>
        <a:xfrm>
          <a:off x="0" y="0"/>
          <a:ext cx="0" cy="0"/>
          <a:chOff x="0" y="0"/>
          <a:chExt cx="0" cy="0"/>
        </a:xfrm>
      </p:grpSpPr>
      <p:pic>
        <p:nvPicPr>
          <p:cNvPr id="549" name="Google Shape;549;p68"/>
          <p:cNvPicPr preferRelativeResize="0"/>
          <p:nvPr/>
        </p:nvPicPr>
        <p:blipFill rotWithShape="1">
          <a:blip r:embed="rId2">
            <a:alphaModFix/>
          </a:blip>
          <a:srcRect/>
          <a:stretch/>
        </p:blipFill>
        <p:spPr>
          <a:xfrm>
            <a:off x="459230" y="3145040"/>
            <a:ext cx="3288506" cy="704445"/>
          </a:xfrm>
          <a:prstGeom prst="rect">
            <a:avLst/>
          </a:prstGeom>
          <a:noFill/>
          <a:ln>
            <a:noFill/>
          </a:ln>
        </p:spPr>
      </p:pic>
      <p:sp>
        <p:nvSpPr>
          <p:cNvPr id="550" name="Google Shape;550;p68"/>
          <p:cNvSpPr txBox="1"/>
          <p:nvPr/>
        </p:nvSpPr>
        <p:spPr>
          <a:xfrm>
            <a:off x="266127" y="5819467"/>
            <a:ext cx="11659748" cy="888643"/>
          </a:xfrm>
          <a:prstGeom prst="rect">
            <a:avLst/>
          </a:prstGeom>
          <a:noFill/>
          <a:ln>
            <a:noFill/>
          </a:ln>
        </p:spPr>
        <p:txBody>
          <a:bodyPr spcFirstLastPara="1" wrap="square" lIns="179275" tIns="143425" rIns="179275" bIns="143425" anchor="t" anchorCtr="0">
            <a:noAutofit/>
          </a:bodyPr>
          <a:lstStyle/>
          <a:p>
            <a:pPr marL="0" marR="0" lvl="0" indent="0" algn="l" rtl="0">
              <a:lnSpc>
                <a:spcPct val="120000"/>
              </a:lnSpc>
              <a:spcBef>
                <a:spcPts val="0"/>
              </a:spcBef>
              <a:spcAft>
                <a:spcPts val="0"/>
              </a:spcAft>
              <a:buClr>
                <a:srgbClr val="000000"/>
              </a:buClr>
              <a:buSzPts val="980"/>
              <a:buFont typeface="Arial"/>
              <a:buNone/>
            </a:pPr>
            <a:r>
              <a:rPr lang="en-US" sz="980" b="0" i="0" u="none" strike="noStrike" cap="none">
                <a:solidFill>
                  <a:srgbClr val="FFFFFF"/>
                </a:solidFill>
                <a:latin typeface="Quattrocento Sans"/>
                <a:ea typeface="Quattrocento Sans"/>
                <a:cs typeface="Quattrocento Sans"/>
                <a:sym typeface="Quattrocento Sans"/>
              </a:rPr>
              <a:t>© 2017 Microsoft Corporation. All rights reserved. Microsoft, Windows, and other product names are or may be registered trademarks and/or trademarks in the U.S. and/or other countries.</a:t>
            </a:r>
            <a:endParaRPr sz="1400" b="0" i="0" u="none" strike="noStrike" cap="none">
              <a:solidFill>
                <a:srgbClr val="000000"/>
              </a:solidFill>
              <a:latin typeface="Arial"/>
              <a:ea typeface="Arial"/>
              <a:cs typeface="Arial"/>
              <a:sym typeface="Arial"/>
            </a:endParaRPr>
          </a:p>
          <a:p>
            <a:pPr marL="0" marR="0" lvl="0" indent="0" algn="l" rtl="0">
              <a:lnSpc>
                <a:spcPct val="120000"/>
              </a:lnSpc>
              <a:spcBef>
                <a:spcPts val="0"/>
              </a:spcBef>
              <a:spcAft>
                <a:spcPts val="0"/>
              </a:spcAft>
              <a:buClr>
                <a:srgbClr val="000000"/>
              </a:buClr>
              <a:buSzPts val="980"/>
              <a:buFont typeface="Arial"/>
              <a:buNone/>
            </a:pPr>
            <a:r>
              <a:rPr lang="en-US" sz="980" b="0" i="0" u="none" strike="noStrike" cap="none">
                <a:solidFill>
                  <a:srgbClr val="FFFFFF"/>
                </a:solidFill>
                <a:latin typeface="Quattrocento Sans"/>
                <a:ea typeface="Quattrocento Sans"/>
                <a:cs typeface="Quattrocento Sans"/>
                <a:sym typeface="Quattrocento Sans"/>
              </a:rPr>
              <a:t>The information herein is for informational purposes only and represents the current view of Microsoft Corporation as of the date of this presentation. Because Microsoft must respond to changing market</a:t>
            </a:r>
            <a:endParaRPr sz="1400" b="0" i="0" u="none" strike="noStrike" cap="none">
              <a:solidFill>
                <a:srgbClr val="000000"/>
              </a:solidFill>
              <a:latin typeface="Arial"/>
              <a:ea typeface="Arial"/>
              <a:cs typeface="Arial"/>
              <a:sym typeface="Arial"/>
            </a:endParaRPr>
          </a:p>
          <a:p>
            <a:pPr marL="0" marR="0" lvl="0" indent="0" algn="l" rtl="0">
              <a:lnSpc>
                <a:spcPct val="120000"/>
              </a:lnSpc>
              <a:spcBef>
                <a:spcPts val="0"/>
              </a:spcBef>
              <a:spcAft>
                <a:spcPts val="0"/>
              </a:spcAft>
              <a:buClr>
                <a:srgbClr val="000000"/>
              </a:buClr>
              <a:buSzPts val="980"/>
              <a:buFont typeface="Arial"/>
              <a:buNone/>
            </a:pPr>
            <a:r>
              <a:rPr lang="en-US" sz="980" b="0" i="0" u="none" strike="noStrike" cap="none">
                <a:solidFill>
                  <a:srgbClr val="FFFFFF"/>
                </a:solidFill>
                <a:latin typeface="Quattrocento Sans"/>
                <a:ea typeface="Quattrocento Sans"/>
                <a:cs typeface="Quattrocento Sans"/>
                <a:sym typeface="Quattrocento Sans"/>
              </a:rPr>
              <a:t>conditions, it should not be interpreted to be a commitment on the part of Microsoft, and Microsoft cannot guarantee the accuracy of any information provided after the date of this presentation.</a:t>
            </a:r>
            <a:endParaRPr sz="1400" b="0" i="0" u="none" strike="noStrike" cap="none">
              <a:solidFill>
                <a:srgbClr val="000000"/>
              </a:solidFill>
              <a:latin typeface="Arial"/>
              <a:ea typeface="Arial"/>
              <a:cs typeface="Arial"/>
              <a:sym typeface="Arial"/>
            </a:endParaRPr>
          </a:p>
          <a:p>
            <a:pPr marL="0" marR="0" lvl="0" indent="0" algn="l" rtl="0">
              <a:lnSpc>
                <a:spcPct val="120000"/>
              </a:lnSpc>
              <a:spcBef>
                <a:spcPts val="0"/>
              </a:spcBef>
              <a:spcAft>
                <a:spcPts val="0"/>
              </a:spcAft>
              <a:buClr>
                <a:srgbClr val="000000"/>
              </a:buClr>
              <a:buSzPts val="980"/>
              <a:buFont typeface="Arial"/>
              <a:buNone/>
            </a:pPr>
            <a:r>
              <a:rPr lang="en-US" sz="980" b="0" i="0" u="none" strike="noStrike" cap="none">
                <a:solidFill>
                  <a:srgbClr val="FFFFFF"/>
                </a:solidFill>
                <a:latin typeface="Quattrocento Sans"/>
                <a:ea typeface="Quattrocento Sans"/>
                <a:cs typeface="Quattrocento Sans"/>
                <a:sym typeface="Quattrocento Sans"/>
              </a:rPr>
              <a:t>MICROSOFT MAKES NO WARRANTIES, EXPRESS, IMPLIED OR STATUTORY, AS TO THE INFORMATION IN THIS PRESENTATION.</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6_Section">
  <p:cSld name="6_Section">
    <p:bg>
      <p:bgPr>
        <a:solidFill>
          <a:schemeClr val="accent3"/>
        </a:solidFill>
        <a:effectLst/>
      </p:bgPr>
    </p:bg>
    <p:spTree>
      <p:nvGrpSpPr>
        <p:cNvPr id="1" name="Shape 551"/>
        <p:cNvGrpSpPr/>
        <p:nvPr/>
      </p:nvGrpSpPr>
      <p:grpSpPr>
        <a:xfrm>
          <a:off x="0" y="0"/>
          <a:ext cx="0" cy="0"/>
          <a:chOff x="0" y="0"/>
          <a:chExt cx="0" cy="0"/>
        </a:xfrm>
      </p:grpSpPr>
      <p:pic>
        <p:nvPicPr>
          <p:cNvPr id="552" name="Google Shape;552;p69"/>
          <p:cNvPicPr preferRelativeResize="0"/>
          <p:nvPr/>
        </p:nvPicPr>
        <p:blipFill rotWithShape="1">
          <a:blip r:embed="rId2">
            <a:alphaModFix/>
          </a:blip>
          <a:srcRect/>
          <a:stretch/>
        </p:blipFill>
        <p:spPr>
          <a:xfrm>
            <a:off x="459230" y="3145040"/>
            <a:ext cx="3288506" cy="704445"/>
          </a:xfrm>
          <a:prstGeom prst="rect">
            <a:avLst/>
          </a:prstGeom>
          <a:noFill/>
          <a:ln>
            <a:noFill/>
          </a:ln>
        </p:spPr>
      </p:pic>
      <p:sp>
        <p:nvSpPr>
          <p:cNvPr id="553" name="Google Shape;553;p69"/>
          <p:cNvSpPr txBox="1"/>
          <p:nvPr/>
        </p:nvSpPr>
        <p:spPr>
          <a:xfrm>
            <a:off x="266127" y="5819467"/>
            <a:ext cx="11659748" cy="888643"/>
          </a:xfrm>
          <a:prstGeom prst="rect">
            <a:avLst/>
          </a:prstGeom>
          <a:noFill/>
          <a:ln>
            <a:noFill/>
          </a:ln>
        </p:spPr>
        <p:txBody>
          <a:bodyPr spcFirstLastPara="1" wrap="square" lIns="179275" tIns="143425" rIns="179275" bIns="143425" anchor="t" anchorCtr="0">
            <a:noAutofit/>
          </a:bodyPr>
          <a:lstStyle/>
          <a:p>
            <a:pPr marL="0" marR="0" lvl="0" indent="0" algn="l" rtl="0">
              <a:lnSpc>
                <a:spcPct val="120000"/>
              </a:lnSpc>
              <a:spcBef>
                <a:spcPts val="0"/>
              </a:spcBef>
              <a:spcAft>
                <a:spcPts val="0"/>
              </a:spcAft>
              <a:buClr>
                <a:srgbClr val="000000"/>
              </a:buClr>
              <a:buSzPts val="980"/>
              <a:buFont typeface="Arial"/>
              <a:buNone/>
            </a:pPr>
            <a:r>
              <a:rPr lang="en-US" sz="980" b="0" i="0" u="none" strike="noStrike" cap="none">
                <a:solidFill>
                  <a:srgbClr val="FFFFFF"/>
                </a:solidFill>
                <a:latin typeface="Quattrocento Sans"/>
                <a:ea typeface="Quattrocento Sans"/>
                <a:cs typeface="Quattrocento Sans"/>
                <a:sym typeface="Quattrocento Sans"/>
              </a:rPr>
              <a:t>© 2017 Microsoft Corporation. All rights reserved. Microsoft, Windows, and other product names are or may be registered trademarks and/or trademarks in the U.S. and/or other countries.</a:t>
            </a:r>
            <a:endParaRPr sz="1400" b="0" i="0" u="none" strike="noStrike" cap="none">
              <a:solidFill>
                <a:srgbClr val="000000"/>
              </a:solidFill>
              <a:latin typeface="Arial"/>
              <a:ea typeface="Arial"/>
              <a:cs typeface="Arial"/>
              <a:sym typeface="Arial"/>
            </a:endParaRPr>
          </a:p>
          <a:p>
            <a:pPr marL="0" marR="0" lvl="0" indent="0" algn="l" rtl="0">
              <a:lnSpc>
                <a:spcPct val="120000"/>
              </a:lnSpc>
              <a:spcBef>
                <a:spcPts val="0"/>
              </a:spcBef>
              <a:spcAft>
                <a:spcPts val="0"/>
              </a:spcAft>
              <a:buClr>
                <a:srgbClr val="000000"/>
              </a:buClr>
              <a:buSzPts val="980"/>
              <a:buFont typeface="Arial"/>
              <a:buNone/>
            </a:pPr>
            <a:r>
              <a:rPr lang="en-US" sz="980" b="0" i="0" u="none" strike="noStrike" cap="none">
                <a:solidFill>
                  <a:srgbClr val="FFFFFF"/>
                </a:solidFill>
                <a:latin typeface="Quattrocento Sans"/>
                <a:ea typeface="Quattrocento Sans"/>
                <a:cs typeface="Quattrocento Sans"/>
                <a:sym typeface="Quattrocento Sans"/>
              </a:rPr>
              <a:t>The information herein is for informational purposes only and represents the current view of Microsoft Corporation as of the date of this presentation. Because Microsoft must respond to changing market</a:t>
            </a:r>
            <a:endParaRPr sz="1400" b="0" i="0" u="none" strike="noStrike" cap="none">
              <a:solidFill>
                <a:srgbClr val="000000"/>
              </a:solidFill>
              <a:latin typeface="Arial"/>
              <a:ea typeface="Arial"/>
              <a:cs typeface="Arial"/>
              <a:sym typeface="Arial"/>
            </a:endParaRPr>
          </a:p>
          <a:p>
            <a:pPr marL="0" marR="0" lvl="0" indent="0" algn="l" rtl="0">
              <a:lnSpc>
                <a:spcPct val="120000"/>
              </a:lnSpc>
              <a:spcBef>
                <a:spcPts val="0"/>
              </a:spcBef>
              <a:spcAft>
                <a:spcPts val="0"/>
              </a:spcAft>
              <a:buClr>
                <a:srgbClr val="000000"/>
              </a:buClr>
              <a:buSzPts val="980"/>
              <a:buFont typeface="Arial"/>
              <a:buNone/>
            </a:pPr>
            <a:r>
              <a:rPr lang="en-US" sz="980" b="0" i="0" u="none" strike="noStrike" cap="none">
                <a:solidFill>
                  <a:srgbClr val="FFFFFF"/>
                </a:solidFill>
                <a:latin typeface="Quattrocento Sans"/>
                <a:ea typeface="Quattrocento Sans"/>
                <a:cs typeface="Quattrocento Sans"/>
                <a:sym typeface="Quattrocento Sans"/>
              </a:rPr>
              <a:t>conditions, it should not be interpreted to be a commitment on the part of Microsoft, and Microsoft cannot guarantee the accuracy of any information provided after the date of this presentation.</a:t>
            </a:r>
            <a:endParaRPr sz="1400" b="0" i="0" u="none" strike="noStrike" cap="none">
              <a:solidFill>
                <a:srgbClr val="000000"/>
              </a:solidFill>
              <a:latin typeface="Arial"/>
              <a:ea typeface="Arial"/>
              <a:cs typeface="Arial"/>
              <a:sym typeface="Arial"/>
            </a:endParaRPr>
          </a:p>
          <a:p>
            <a:pPr marL="0" marR="0" lvl="0" indent="0" algn="l" rtl="0">
              <a:lnSpc>
                <a:spcPct val="120000"/>
              </a:lnSpc>
              <a:spcBef>
                <a:spcPts val="0"/>
              </a:spcBef>
              <a:spcAft>
                <a:spcPts val="0"/>
              </a:spcAft>
              <a:buClr>
                <a:srgbClr val="000000"/>
              </a:buClr>
              <a:buSzPts val="980"/>
              <a:buFont typeface="Arial"/>
              <a:buNone/>
            </a:pPr>
            <a:r>
              <a:rPr lang="en-US" sz="980" b="0" i="0" u="none" strike="noStrike" cap="none">
                <a:solidFill>
                  <a:srgbClr val="FFFFFF"/>
                </a:solidFill>
                <a:latin typeface="Quattrocento Sans"/>
                <a:ea typeface="Quattrocento Sans"/>
                <a:cs typeface="Quattrocento Sans"/>
                <a:sym typeface="Quattrocento Sans"/>
              </a:rPr>
              <a:t>MICROSOFT MAKES NO WARRANTIES, EXPRESS, IMPLIED OR STATUTORY, AS TO THE INFORMATION IN THIS PRESENTATION.</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7_Section">
  <p:cSld name="7_Section">
    <p:bg>
      <p:bgPr>
        <a:solidFill>
          <a:schemeClr val="accent4"/>
        </a:solidFill>
        <a:effectLst/>
      </p:bgPr>
    </p:bg>
    <p:spTree>
      <p:nvGrpSpPr>
        <p:cNvPr id="1" name="Shape 554"/>
        <p:cNvGrpSpPr/>
        <p:nvPr/>
      </p:nvGrpSpPr>
      <p:grpSpPr>
        <a:xfrm>
          <a:off x="0" y="0"/>
          <a:ext cx="0" cy="0"/>
          <a:chOff x="0" y="0"/>
          <a:chExt cx="0" cy="0"/>
        </a:xfrm>
      </p:grpSpPr>
      <p:pic>
        <p:nvPicPr>
          <p:cNvPr id="555" name="Google Shape;555;p70"/>
          <p:cNvPicPr preferRelativeResize="0"/>
          <p:nvPr/>
        </p:nvPicPr>
        <p:blipFill rotWithShape="1">
          <a:blip r:embed="rId2">
            <a:alphaModFix/>
          </a:blip>
          <a:srcRect/>
          <a:stretch/>
        </p:blipFill>
        <p:spPr>
          <a:xfrm>
            <a:off x="459230" y="3145040"/>
            <a:ext cx="3288506" cy="704445"/>
          </a:xfrm>
          <a:prstGeom prst="rect">
            <a:avLst/>
          </a:prstGeom>
          <a:noFill/>
          <a:ln>
            <a:noFill/>
          </a:ln>
        </p:spPr>
      </p:pic>
      <p:sp>
        <p:nvSpPr>
          <p:cNvPr id="556" name="Google Shape;556;p70"/>
          <p:cNvSpPr txBox="1"/>
          <p:nvPr/>
        </p:nvSpPr>
        <p:spPr>
          <a:xfrm>
            <a:off x="266127" y="5819467"/>
            <a:ext cx="11659748" cy="888643"/>
          </a:xfrm>
          <a:prstGeom prst="rect">
            <a:avLst/>
          </a:prstGeom>
          <a:noFill/>
          <a:ln>
            <a:noFill/>
          </a:ln>
        </p:spPr>
        <p:txBody>
          <a:bodyPr spcFirstLastPara="1" wrap="square" lIns="179275" tIns="143425" rIns="179275" bIns="143425" anchor="t" anchorCtr="0">
            <a:noAutofit/>
          </a:bodyPr>
          <a:lstStyle/>
          <a:p>
            <a:pPr marL="0" marR="0" lvl="0" indent="0" algn="l" rtl="0">
              <a:lnSpc>
                <a:spcPct val="120000"/>
              </a:lnSpc>
              <a:spcBef>
                <a:spcPts val="0"/>
              </a:spcBef>
              <a:spcAft>
                <a:spcPts val="0"/>
              </a:spcAft>
              <a:buClr>
                <a:srgbClr val="000000"/>
              </a:buClr>
              <a:buSzPts val="980"/>
              <a:buFont typeface="Arial"/>
              <a:buNone/>
            </a:pPr>
            <a:r>
              <a:rPr lang="en-US" sz="980" b="0" i="0" u="none" strike="noStrike" cap="none">
                <a:solidFill>
                  <a:srgbClr val="FFFFFF"/>
                </a:solidFill>
                <a:latin typeface="Quattrocento Sans"/>
                <a:ea typeface="Quattrocento Sans"/>
                <a:cs typeface="Quattrocento Sans"/>
                <a:sym typeface="Quattrocento Sans"/>
              </a:rPr>
              <a:t>© 2017 Microsoft Corporation. All rights reserved. Microsoft, Windows, and other product names are or may be registered trademarks and/or trademarks in the U.S. and/or other countries.</a:t>
            </a:r>
            <a:endParaRPr sz="1400" b="0" i="0" u="none" strike="noStrike" cap="none">
              <a:solidFill>
                <a:srgbClr val="000000"/>
              </a:solidFill>
              <a:latin typeface="Arial"/>
              <a:ea typeface="Arial"/>
              <a:cs typeface="Arial"/>
              <a:sym typeface="Arial"/>
            </a:endParaRPr>
          </a:p>
          <a:p>
            <a:pPr marL="0" marR="0" lvl="0" indent="0" algn="l" rtl="0">
              <a:lnSpc>
                <a:spcPct val="120000"/>
              </a:lnSpc>
              <a:spcBef>
                <a:spcPts val="0"/>
              </a:spcBef>
              <a:spcAft>
                <a:spcPts val="0"/>
              </a:spcAft>
              <a:buClr>
                <a:srgbClr val="000000"/>
              </a:buClr>
              <a:buSzPts val="980"/>
              <a:buFont typeface="Arial"/>
              <a:buNone/>
            </a:pPr>
            <a:r>
              <a:rPr lang="en-US" sz="980" b="0" i="0" u="none" strike="noStrike" cap="none">
                <a:solidFill>
                  <a:srgbClr val="FFFFFF"/>
                </a:solidFill>
                <a:latin typeface="Quattrocento Sans"/>
                <a:ea typeface="Quattrocento Sans"/>
                <a:cs typeface="Quattrocento Sans"/>
                <a:sym typeface="Quattrocento Sans"/>
              </a:rPr>
              <a:t>The information herein is for informational purposes only and represents the current view of Microsoft Corporation as of the date of this presentation. Because Microsoft must respond to changing market</a:t>
            </a:r>
            <a:endParaRPr sz="1400" b="0" i="0" u="none" strike="noStrike" cap="none">
              <a:solidFill>
                <a:srgbClr val="000000"/>
              </a:solidFill>
              <a:latin typeface="Arial"/>
              <a:ea typeface="Arial"/>
              <a:cs typeface="Arial"/>
              <a:sym typeface="Arial"/>
            </a:endParaRPr>
          </a:p>
          <a:p>
            <a:pPr marL="0" marR="0" lvl="0" indent="0" algn="l" rtl="0">
              <a:lnSpc>
                <a:spcPct val="120000"/>
              </a:lnSpc>
              <a:spcBef>
                <a:spcPts val="0"/>
              </a:spcBef>
              <a:spcAft>
                <a:spcPts val="0"/>
              </a:spcAft>
              <a:buClr>
                <a:srgbClr val="000000"/>
              </a:buClr>
              <a:buSzPts val="980"/>
              <a:buFont typeface="Arial"/>
              <a:buNone/>
            </a:pPr>
            <a:r>
              <a:rPr lang="en-US" sz="980" b="0" i="0" u="none" strike="noStrike" cap="none">
                <a:solidFill>
                  <a:srgbClr val="FFFFFF"/>
                </a:solidFill>
                <a:latin typeface="Quattrocento Sans"/>
                <a:ea typeface="Quattrocento Sans"/>
                <a:cs typeface="Quattrocento Sans"/>
                <a:sym typeface="Quattrocento Sans"/>
              </a:rPr>
              <a:t>conditions, it should not be interpreted to be a commitment on the part of Microsoft, and Microsoft cannot guarantee the accuracy of any information provided after the date of this presentation.</a:t>
            </a:r>
            <a:endParaRPr sz="1400" b="0" i="0" u="none" strike="noStrike" cap="none">
              <a:solidFill>
                <a:srgbClr val="000000"/>
              </a:solidFill>
              <a:latin typeface="Arial"/>
              <a:ea typeface="Arial"/>
              <a:cs typeface="Arial"/>
              <a:sym typeface="Arial"/>
            </a:endParaRPr>
          </a:p>
          <a:p>
            <a:pPr marL="0" marR="0" lvl="0" indent="0" algn="l" rtl="0">
              <a:lnSpc>
                <a:spcPct val="120000"/>
              </a:lnSpc>
              <a:spcBef>
                <a:spcPts val="0"/>
              </a:spcBef>
              <a:spcAft>
                <a:spcPts val="0"/>
              </a:spcAft>
              <a:buClr>
                <a:srgbClr val="000000"/>
              </a:buClr>
              <a:buSzPts val="980"/>
              <a:buFont typeface="Arial"/>
              <a:buNone/>
            </a:pPr>
            <a:r>
              <a:rPr lang="en-US" sz="980" b="0" i="0" u="none" strike="noStrike" cap="none">
                <a:solidFill>
                  <a:srgbClr val="FFFFFF"/>
                </a:solidFill>
                <a:latin typeface="Quattrocento Sans"/>
                <a:ea typeface="Quattrocento Sans"/>
                <a:cs typeface="Quattrocento Sans"/>
                <a:sym typeface="Quattrocento Sans"/>
              </a:rPr>
              <a:t>MICROSOFT MAKES NO WARRANTIES, EXPRESS, IMPLIED OR STATUTORY, AS TO THE INFORMATION IN THIS PRESENTATION.</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4_Table of contents">
  <p:cSld name="4_Table of contents">
    <p:spTree>
      <p:nvGrpSpPr>
        <p:cNvPr id="1" name="Shape 30"/>
        <p:cNvGrpSpPr/>
        <p:nvPr/>
      </p:nvGrpSpPr>
      <p:grpSpPr>
        <a:xfrm>
          <a:off x="0" y="0"/>
          <a:ext cx="0" cy="0"/>
          <a:chOff x="0" y="0"/>
          <a:chExt cx="0" cy="0"/>
        </a:xfrm>
      </p:grpSpPr>
      <p:sp>
        <p:nvSpPr>
          <p:cNvPr id="31" name="Google Shape;31;p8"/>
          <p:cNvSpPr txBox="1">
            <a:spLocks noGrp="1"/>
          </p:cNvSpPr>
          <p:nvPr>
            <p:ph type="body" idx="1"/>
          </p:nvPr>
        </p:nvSpPr>
        <p:spPr>
          <a:xfrm>
            <a:off x="0" y="1"/>
            <a:ext cx="4951379" cy="1232898"/>
          </a:xfrm>
          <a:prstGeom prst="rect">
            <a:avLst/>
          </a:prstGeom>
          <a:noFill/>
          <a:ln>
            <a:noFill/>
          </a:ln>
        </p:spPr>
        <p:txBody>
          <a:bodyPr spcFirstLastPara="1" wrap="square" lIns="393175" tIns="393175" rIns="91425" bIns="91425" anchor="t" anchorCtr="0">
            <a:noAutofit/>
          </a:bodyPr>
          <a:lstStyle>
            <a:lvl1pPr marL="457200" lvl="0" indent="-228600" algn="l">
              <a:lnSpc>
                <a:spcPct val="110000"/>
              </a:lnSpc>
              <a:spcBef>
                <a:spcPts val="1000"/>
              </a:spcBef>
              <a:spcAft>
                <a:spcPts val="0"/>
              </a:spcAft>
              <a:buClr>
                <a:schemeClr val="accent5"/>
              </a:buClr>
              <a:buSzPts val="4400"/>
              <a:buNone/>
              <a:defRPr sz="4400">
                <a:solidFill>
                  <a:schemeClr val="accent5"/>
                </a:solidFill>
                <a:latin typeface="Quattrocento Sans"/>
                <a:ea typeface="Quattrocento Sans"/>
                <a:cs typeface="Quattrocento Sans"/>
                <a:sym typeface="Quattrocento Sans"/>
              </a:defRPr>
            </a:lvl1pPr>
            <a:lvl2pPr marL="914400" lvl="1" indent="-342900" algn="l">
              <a:lnSpc>
                <a:spcPct val="110000"/>
              </a:lnSpc>
              <a:spcBef>
                <a:spcPts val="600"/>
              </a:spcBef>
              <a:spcAft>
                <a:spcPts val="0"/>
              </a:spcAft>
              <a:buClr>
                <a:schemeClr val="dk1"/>
              </a:buClr>
              <a:buSzPts val="1800"/>
              <a:buChar char="•"/>
              <a:defRPr/>
            </a:lvl2pPr>
            <a:lvl3pPr marL="1371600" lvl="2" indent="-342900" algn="l">
              <a:lnSpc>
                <a:spcPct val="110000"/>
              </a:lnSpc>
              <a:spcBef>
                <a:spcPts val="600"/>
              </a:spcBef>
              <a:spcAft>
                <a:spcPts val="0"/>
              </a:spcAft>
              <a:buClr>
                <a:schemeClr val="dk1"/>
              </a:buClr>
              <a:buSzPts val="1800"/>
              <a:buChar char="•"/>
              <a:defRPr/>
            </a:lvl3pPr>
            <a:lvl4pPr marL="1828800" lvl="3" indent="-342900" algn="l">
              <a:lnSpc>
                <a:spcPct val="110000"/>
              </a:lnSpc>
              <a:spcBef>
                <a:spcPts val="600"/>
              </a:spcBef>
              <a:spcAft>
                <a:spcPts val="0"/>
              </a:spcAft>
              <a:buClr>
                <a:schemeClr val="dk1"/>
              </a:buClr>
              <a:buSzPts val="1800"/>
              <a:buChar char="•"/>
              <a:defRPr/>
            </a:lvl4pPr>
            <a:lvl5pPr marL="2286000" lvl="4" indent="-342900" algn="l">
              <a:lnSpc>
                <a:spcPct val="110000"/>
              </a:lnSpc>
              <a:spcBef>
                <a:spcPts val="600"/>
              </a:spcBef>
              <a:spcAft>
                <a:spcPts val="0"/>
              </a:spcAft>
              <a:buClr>
                <a:schemeClr val="dk1"/>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2" name="Google Shape;32;p8"/>
          <p:cNvSpPr txBox="1">
            <a:spLocks noGrp="1"/>
          </p:cNvSpPr>
          <p:nvPr>
            <p:ph type="body" idx="2"/>
          </p:nvPr>
        </p:nvSpPr>
        <p:spPr>
          <a:xfrm>
            <a:off x="5632315" y="389106"/>
            <a:ext cx="6410460" cy="6468894"/>
          </a:xfrm>
          <a:prstGeom prst="rect">
            <a:avLst/>
          </a:prstGeom>
          <a:noFill/>
          <a:ln>
            <a:noFill/>
          </a:ln>
        </p:spPr>
        <p:txBody>
          <a:bodyPr spcFirstLastPara="1" wrap="square" lIns="91425" tIns="45700" rIns="91425" bIns="45700" anchor="t" anchorCtr="0">
            <a:noAutofit/>
          </a:bodyPr>
          <a:lstStyle>
            <a:lvl1pPr marL="457200" lvl="0" indent="-406400" algn="l">
              <a:lnSpc>
                <a:spcPct val="100000"/>
              </a:lnSpc>
              <a:spcBef>
                <a:spcPts val="1000"/>
              </a:spcBef>
              <a:spcAft>
                <a:spcPts val="0"/>
              </a:spcAft>
              <a:buClr>
                <a:schemeClr val="dk1"/>
              </a:buClr>
              <a:buSzPts val="2800"/>
              <a:buChar char="•"/>
              <a:defRPr/>
            </a:lvl1pPr>
            <a:lvl2pPr marL="914400" lvl="1" indent="-228600" algn="l">
              <a:lnSpc>
                <a:spcPct val="110000"/>
              </a:lnSpc>
              <a:spcBef>
                <a:spcPts val="500"/>
              </a:spcBef>
              <a:spcAft>
                <a:spcPts val="0"/>
              </a:spcAft>
              <a:buClr>
                <a:schemeClr val="dk1"/>
              </a:buClr>
              <a:buSzPts val="2400"/>
              <a:buNone/>
              <a:defRPr/>
            </a:lvl2pPr>
            <a:lvl3pPr marL="1371600" lvl="2" indent="-342900" algn="l">
              <a:lnSpc>
                <a:spcPct val="110000"/>
              </a:lnSpc>
              <a:spcBef>
                <a:spcPts val="600"/>
              </a:spcBef>
              <a:spcAft>
                <a:spcPts val="0"/>
              </a:spcAft>
              <a:buClr>
                <a:schemeClr val="dk1"/>
              </a:buClr>
              <a:buSzPts val="1800"/>
              <a:buChar char="•"/>
              <a:defRPr/>
            </a:lvl3pPr>
            <a:lvl4pPr marL="1828800" lvl="3" indent="-342900" algn="l">
              <a:lnSpc>
                <a:spcPct val="110000"/>
              </a:lnSpc>
              <a:spcBef>
                <a:spcPts val="600"/>
              </a:spcBef>
              <a:spcAft>
                <a:spcPts val="0"/>
              </a:spcAft>
              <a:buClr>
                <a:schemeClr val="dk1"/>
              </a:buClr>
              <a:buSzPts val="1800"/>
              <a:buChar char="•"/>
              <a:defRPr/>
            </a:lvl4pPr>
            <a:lvl5pPr marL="2286000" lvl="4" indent="-342900" algn="l">
              <a:lnSpc>
                <a:spcPct val="110000"/>
              </a:lnSpc>
              <a:spcBef>
                <a:spcPts val="600"/>
              </a:spcBef>
              <a:spcAft>
                <a:spcPts val="0"/>
              </a:spcAft>
              <a:buClr>
                <a:schemeClr val="dk1"/>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8_Section">
  <p:cSld name="8_Section">
    <p:bg>
      <p:bgPr>
        <a:solidFill>
          <a:schemeClr val="accent5"/>
        </a:solidFill>
        <a:effectLst/>
      </p:bgPr>
    </p:bg>
    <p:spTree>
      <p:nvGrpSpPr>
        <p:cNvPr id="1" name="Shape 557"/>
        <p:cNvGrpSpPr/>
        <p:nvPr/>
      </p:nvGrpSpPr>
      <p:grpSpPr>
        <a:xfrm>
          <a:off x="0" y="0"/>
          <a:ext cx="0" cy="0"/>
          <a:chOff x="0" y="0"/>
          <a:chExt cx="0" cy="0"/>
        </a:xfrm>
      </p:grpSpPr>
      <p:pic>
        <p:nvPicPr>
          <p:cNvPr id="558" name="Google Shape;558;p71"/>
          <p:cNvPicPr preferRelativeResize="0"/>
          <p:nvPr/>
        </p:nvPicPr>
        <p:blipFill rotWithShape="1">
          <a:blip r:embed="rId2">
            <a:alphaModFix/>
          </a:blip>
          <a:srcRect/>
          <a:stretch/>
        </p:blipFill>
        <p:spPr>
          <a:xfrm>
            <a:off x="459230" y="3145040"/>
            <a:ext cx="3288506" cy="704445"/>
          </a:xfrm>
          <a:prstGeom prst="rect">
            <a:avLst/>
          </a:prstGeom>
          <a:noFill/>
          <a:ln>
            <a:noFill/>
          </a:ln>
        </p:spPr>
      </p:pic>
      <p:sp>
        <p:nvSpPr>
          <p:cNvPr id="559" name="Google Shape;559;p71"/>
          <p:cNvSpPr txBox="1"/>
          <p:nvPr/>
        </p:nvSpPr>
        <p:spPr>
          <a:xfrm>
            <a:off x="266127" y="5819467"/>
            <a:ext cx="11659748" cy="888643"/>
          </a:xfrm>
          <a:prstGeom prst="rect">
            <a:avLst/>
          </a:prstGeom>
          <a:noFill/>
          <a:ln>
            <a:noFill/>
          </a:ln>
        </p:spPr>
        <p:txBody>
          <a:bodyPr spcFirstLastPara="1" wrap="square" lIns="179275" tIns="143425" rIns="179275" bIns="143425" anchor="t" anchorCtr="0">
            <a:noAutofit/>
          </a:bodyPr>
          <a:lstStyle/>
          <a:p>
            <a:pPr marL="0" marR="0" lvl="0" indent="0" algn="l" rtl="0">
              <a:lnSpc>
                <a:spcPct val="120000"/>
              </a:lnSpc>
              <a:spcBef>
                <a:spcPts val="0"/>
              </a:spcBef>
              <a:spcAft>
                <a:spcPts val="0"/>
              </a:spcAft>
              <a:buClr>
                <a:srgbClr val="000000"/>
              </a:buClr>
              <a:buSzPts val="980"/>
              <a:buFont typeface="Arial"/>
              <a:buNone/>
            </a:pPr>
            <a:r>
              <a:rPr lang="en-US" sz="980" b="0" i="0" u="none" strike="noStrike" cap="none">
                <a:solidFill>
                  <a:srgbClr val="FFFFFF"/>
                </a:solidFill>
                <a:latin typeface="Quattrocento Sans"/>
                <a:ea typeface="Quattrocento Sans"/>
                <a:cs typeface="Quattrocento Sans"/>
                <a:sym typeface="Quattrocento Sans"/>
              </a:rPr>
              <a:t>© 2017 Microsoft Corporation. All rights reserved. Microsoft, Windows, and other product names are or may be registered trademarks and/or trademarks in the U.S. and/or other countries.</a:t>
            </a:r>
            <a:endParaRPr sz="1400" b="0" i="0" u="none" strike="noStrike" cap="none">
              <a:solidFill>
                <a:srgbClr val="000000"/>
              </a:solidFill>
              <a:latin typeface="Arial"/>
              <a:ea typeface="Arial"/>
              <a:cs typeface="Arial"/>
              <a:sym typeface="Arial"/>
            </a:endParaRPr>
          </a:p>
          <a:p>
            <a:pPr marL="0" marR="0" lvl="0" indent="0" algn="l" rtl="0">
              <a:lnSpc>
                <a:spcPct val="120000"/>
              </a:lnSpc>
              <a:spcBef>
                <a:spcPts val="0"/>
              </a:spcBef>
              <a:spcAft>
                <a:spcPts val="0"/>
              </a:spcAft>
              <a:buClr>
                <a:srgbClr val="000000"/>
              </a:buClr>
              <a:buSzPts val="980"/>
              <a:buFont typeface="Arial"/>
              <a:buNone/>
            </a:pPr>
            <a:r>
              <a:rPr lang="en-US" sz="980" b="0" i="0" u="none" strike="noStrike" cap="none">
                <a:solidFill>
                  <a:srgbClr val="FFFFFF"/>
                </a:solidFill>
                <a:latin typeface="Quattrocento Sans"/>
                <a:ea typeface="Quattrocento Sans"/>
                <a:cs typeface="Quattrocento Sans"/>
                <a:sym typeface="Quattrocento Sans"/>
              </a:rPr>
              <a:t>The information herein is for informational purposes only and represents the current view of Microsoft Corporation as of the date of this presentation. Because Microsoft must respond to changing market</a:t>
            </a:r>
            <a:endParaRPr sz="1400" b="0" i="0" u="none" strike="noStrike" cap="none">
              <a:solidFill>
                <a:srgbClr val="000000"/>
              </a:solidFill>
              <a:latin typeface="Arial"/>
              <a:ea typeface="Arial"/>
              <a:cs typeface="Arial"/>
              <a:sym typeface="Arial"/>
            </a:endParaRPr>
          </a:p>
          <a:p>
            <a:pPr marL="0" marR="0" lvl="0" indent="0" algn="l" rtl="0">
              <a:lnSpc>
                <a:spcPct val="120000"/>
              </a:lnSpc>
              <a:spcBef>
                <a:spcPts val="0"/>
              </a:spcBef>
              <a:spcAft>
                <a:spcPts val="0"/>
              </a:spcAft>
              <a:buClr>
                <a:srgbClr val="000000"/>
              </a:buClr>
              <a:buSzPts val="980"/>
              <a:buFont typeface="Arial"/>
              <a:buNone/>
            </a:pPr>
            <a:r>
              <a:rPr lang="en-US" sz="980" b="0" i="0" u="none" strike="noStrike" cap="none">
                <a:solidFill>
                  <a:srgbClr val="FFFFFF"/>
                </a:solidFill>
                <a:latin typeface="Quattrocento Sans"/>
                <a:ea typeface="Quattrocento Sans"/>
                <a:cs typeface="Quattrocento Sans"/>
                <a:sym typeface="Quattrocento Sans"/>
              </a:rPr>
              <a:t>conditions, it should not be interpreted to be a commitment on the part of Microsoft, and Microsoft cannot guarantee the accuracy of any information provided after the date of this presentation.</a:t>
            </a:r>
            <a:endParaRPr sz="1400" b="0" i="0" u="none" strike="noStrike" cap="none">
              <a:solidFill>
                <a:srgbClr val="000000"/>
              </a:solidFill>
              <a:latin typeface="Arial"/>
              <a:ea typeface="Arial"/>
              <a:cs typeface="Arial"/>
              <a:sym typeface="Arial"/>
            </a:endParaRPr>
          </a:p>
          <a:p>
            <a:pPr marL="0" marR="0" lvl="0" indent="0" algn="l" rtl="0">
              <a:lnSpc>
                <a:spcPct val="120000"/>
              </a:lnSpc>
              <a:spcBef>
                <a:spcPts val="0"/>
              </a:spcBef>
              <a:spcAft>
                <a:spcPts val="0"/>
              </a:spcAft>
              <a:buClr>
                <a:srgbClr val="000000"/>
              </a:buClr>
              <a:buSzPts val="980"/>
              <a:buFont typeface="Arial"/>
              <a:buNone/>
            </a:pPr>
            <a:r>
              <a:rPr lang="en-US" sz="980" b="0" i="0" u="none" strike="noStrike" cap="none">
                <a:solidFill>
                  <a:srgbClr val="FFFFFF"/>
                </a:solidFill>
                <a:latin typeface="Quattrocento Sans"/>
                <a:ea typeface="Quattrocento Sans"/>
                <a:cs typeface="Quattrocento Sans"/>
                <a:sym typeface="Quattrocento Sans"/>
              </a:rPr>
              <a:t>MICROSOFT MAKES NO WARRANTIES, EXPRESS, IMPLIED OR STATUTORY, AS TO THE INFORMATION IN THIS PRESENTATION.</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14_Section">
  <p:cSld name="14_Section">
    <p:bg>
      <p:bgPr>
        <a:solidFill>
          <a:schemeClr val="accent1"/>
        </a:solidFill>
        <a:effectLst/>
      </p:bgPr>
    </p:bg>
    <p:spTree>
      <p:nvGrpSpPr>
        <p:cNvPr id="1" name="Shape 560"/>
        <p:cNvGrpSpPr/>
        <p:nvPr/>
      </p:nvGrpSpPr>
      <p:grpSpPr>
        <a:xfrm>
          <a:off x="0" y="0"/>
          <a:ext cx="0" cy="0"/>
          <a:chOff x="0" y="0"/>
          <a:chExt cx="0" cy="0"/>
        </a:xfrm>
      </p:grpSpPr>
      <p:pic>
        <p:nvPicPr>
          <p:cNvPr id="561" name="Google Shape;561;p72"/>
          <p:cNvPicPr preferRelativeResize="0"/>
          <p:nvPr/>
        </p:nvPicPr>
        <p:blipFill rotWithShape="1">
          <a:blip r:embed="rId2">
            <a:alphaModFix/>
          </a:blip>
          <a:srcRect/>
          <a:stretch/>
        </p:blipFill>
        <p:spPr>
          <a:xfrm>
            <a:off x="459230" y="3145040"/>
            <a:ext cx="3288506" cy="704445"/>
          </a:xfrm>
          <a:prstGeom prst="rect">
            <a:avLst/>
          </a:prstGeom>
          <a:noFill/>
          <a:ln>
            <a:noFill/>
          </a:ln>
        </p:spPr>
      </p:pic>
      <p:sp>
        <p:nvSpPr>
          <p:cNvPr id="562" name="Google Shape;562;p72"/>
          <p:cNvSpPr txBox="1"/>
          <p:nvPr/>
        </p:nvSpPr>
        <p:spPr>
          <a:xfrm>
            <a:off x="266127" y="5819467"/>
            <a:ext cx="11659748" cy="888643"/>
          </a:xfrm>
          <a:prstGeom prst="rect">
            <a:avLst/>
          </a:prstGeom>
          <a:noFill/>
          <a:ln>
            <a:noFill/>
          </a:ln>
        </p:spPr>
        <p:txBody>
          <a:bodyPr spcFirstLastPara="1" wrap="square" lIns="179275" tIns="143425" rIns="179275" bIns="143425" anchor="t" anchorCtr="0">
            <a:noAutofit/>
          </a:bodyPr>
          <a:lstStyle/>
          <a:p>
            <a:pPr marL="0" marR="0" lvl="0" indent="0" algn="l" rtl="0">
              <a:lnSpc>
                <a:spcPct val="120000"/>
              </a:lnSpc>
              <a:spcBef>
                <a:spcPts val="0"/>
              </a:spcBef>
              <a:spcAft>
                <a:spcPts val="0"/>
              </a:spcAft>
              <a:buClr>
                <a:srgbClr val="000000"/>
              </a:buClr>
              <a:buSzPts val="980"/>
              <a:buFont typeface="Arial"/>
              <a:buNone/>
            </a:pPr>
            <a:r>
              <a:rPr lang="en-US" sz="980" b="0" i="0" u="none" strike="noStrike" cap="none">
                <a:solidFill>
                  <a:srgbClr val="FFFFFF"/>
                </a:solidFill>
                <a:latin typeface="Quattrocento Sans"/>
                <a:ea typeface="Quattrocento Sans"/>
                <a:cs typeface="Quattrocento Sans"/>
                <a:sym typeface="Quattrocento Sans"/>
              </a:rPr>
              <a:t>© 2017 Microsoft Corporation. All rights reserved. Microsoft, Windows, and other product names are or may be registered trademarks and/or trademarks in the U.S. and/or other countries.</a:t>
            </a:r>
            <a:endParaRPr sz="1400" b="0" i="0" u="none" strike="noStrike" cap="none">
              <a:solidFill>
                <a:srgbClr val="000000"/>
              </a:solidFill>
              <a:latin typeface="Arial"/>
              <a:ea typeface="Arial"/>
              <a:cs typeface="Arial"/>
              <a:sym typeface="Arial"/>
            </a:endParaRPr>
          </a:p>
          <a:p>
            <a:pPr marL="0" marR="0" lvl="0" indent="0" algn="l" rtl="0">
              <a:lnSpc>
                <a:spcPct val="120000"/>
              </a:lnSpc>
              <a:spcBef>
                <a:spcPts val="0"/>
              </a:spcBef>
              <a:spcAft>
                <a:spcPts val="0"/>
              </a:spcAft>
              <a:buClr>
                <a:srgbClr val="000000"/>
              </a:buClr>
              <a:buSzPts val="980"/>
              <a:buFont typeface="Arial"/>
              <a:buNone/>
            </a:pPr>
            <a:r>
              <a:rPr lang="en-US" sz="980" b="0" i="0" u="none" strike="noStrike" cap="none">
                <a:solidFill>
                  <a:srgbClr val="FFFFFF"/>
                </a:solidFill>
                <a:latin typeface="Quattrocento Sans"/>
                <a:ea typeface="Quattrocento Sans"/>
                <a:cs typeface="Quattrocento Sans"/>
                <a:sym typeface="Quattrocento Sans"/>
              </a:rPr>
              <a:t>The information herein is for informational purposes only and represents the current view of Microsoft Corporation as of the date of this presentation. Because Microsoft must respond to changing market</a:t>
            </a:r>
            <a:endParaRPr sz="1400" b="0" i="0" u="none" strike="noStrike" cap="none">
              <a:solidFill>
                <a:srgbClr val="000000"/>
              </a:solidFill>
              <a:latin typeface="Arial"/>
              <a:ea typeface="Arial"/>
              <a:cs typeface="Arial"/>
              <a:sym typeface="Arial"/>
            </a:endParaRPr>
          </a:p>
          <a:p>
            <a:pPr marL="0" marR="0" lvl="0" indent="0" algn="l" rtl="0">
              <a:lnSpc>
                <a:spcPct val="120000"/>
              </a:lnSpc>
              <a:spcBef>
                <a:spcPts val="0"/>
              </a:spcBef>
              <a:spcAft>
                <a:spcPts val="0"/>
              </a:spcAft>
              <a:buClr>
                <a:srgbClr val="000000"/>
              </a:buClr>
              <a:buSzPts val="980"/>
              <a:buFont typeface="Arial"/>
              <a:buNone/>
            </a:pPr>
            <a:r>
              <a:rPr lang="en-US" sz="980" b="0" i="0" u="none" strike="noStrike" cap="none">
                <a:solidFill>
                  <a:srgbClr val="FFFFFF"/>
                </a:solidFill>
                <a:latin typeface="Quattrocento Sans"/>
                <a:ea typeface="Quattrocento Sans"/>
                <a:cs typeface="Quattrocento Sans"/>
                <a:sym typeface="Quattrocento Sans"/>
              </a:rPr>
              <a:t>conditions, it should not be interpreted to be a commitment on the part of Microsoft, and Microsoft cannot guarantee the accuracy of any information provided after the date of this presentation.</a:t>
            </a:r>
            <a:endParaRPr sz="1400" b="0" i="0" u="none" strike="noStrike" cap="none">
              <a:solidFill>
                <a:srgbClr val="000000"/>
              </a:solidFill>
              <a:latin typeface="Arial"/>
              <a:ea typeface="Arial"/>
              <a:cs typeface="Arial"/>
              <a:sym typeface="Arial"/>
            </a:endParaRPr>
          </a:p>
          <a:p>
            <a:pPr marL="0" marR="0" lvl="0" indent="0" algn="l" rtl="0">
              <a:lnSpc>
                <a:spcPct val="120000"/>
              </a:lnSpc>
              <a:spcBef>
                <a:spcPts val="0"/>
              </a:spcBef>
              <a:spcAft>
                <a:spcPts val="0"/>
              </a:spcAft>
              <a:buClr>
                <a:srgbClr val="000000"/>
              </a:buClr>
              <a:buSzPts val="980"/>
              <a:buFont typeface="Arial"/>
              <a:buNone/>
            </a:pPr>
            <a:r>
              <a:rPr lang="en-US" sz="980" b="0" i="0" u="none" strike="noStrike" cap="none">
                <a:solidFill>
                  <a:srgbClr val="FFFFFF"/>
                </a:solidFill>
                <a:latin typeface="Quattrocento Sans"/>
                <a:ea typeface="Quattrocento Sans"/>
                <a:cs typeface="Quattrocento Sans"/>
                <a:sym typeface="Quattrocento Sans"/>
              </a:rPr>
              <a:t>MICROSOFT MAKES NO WARRANTIES, EXPRESS, IMPLIED OR STATUTORY, AS TO THE INFORMATION IN THIS PRESENTATION.</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12_Section">
  <p:cSld name="12_Section">
    <p:bg>
      <p:bgPr>
        <a:solidFill>
          <a:schemeClr val="accent6"/>
        </a:solidFill>
        <a:effectLst/>
      </p:bgPr>
    </p:bg>
    <p:spTree>
      <p:nvGrpSpPr>
        <p:cNvPr id="1" name="Shape 563"/>
        <p:cNvGrpSpPr/>
        <p:nvPr/>
      </p:nvGrpSpPr>
      <p:grpSpPr>
        <a:xfrm>
          <a:off x="0" y="0"/>
          <a:ext cx="0" cy="0"/>
          <a:chOff x="0" y="0"/>
          <a:chExt cx="0" cy="0"/>
        </a:xfrm>
      </p:grpSpPr>
      <p:pic>
        <p:nvPicPr>
          <p:cNvPr id="564" name="Google Shape;564;p73"/>
          <p:cNvPicPr preferRelativeResize="0"/>
          <p:nvPr/>
        </p:nvPicPr>
        <p:blipFill rotWithShape="1">
          <a:blip r:embed="rId2">
            <a:alphaModFix/>
          </a:blip>
          <a:srcRect/>
          <a:stretch/>
        </p:blipFill>
        <p:spPr>
          <a:xfrm>
            <a:off x="459230" y="3145040"/>
            <a:ext cx="3288506" cy="704445"/>
          </a:xfrm>
          <a:prstGeom prst="rect">
            <a:avLst/>
          </a:prstGeom>
          <a:noFill/>
          <a:ln>
            <a:noFill/>
          </a:ln>
        </p:spPr>
      </p:pic>
      <p:sp>
        <p:nvSpPr>
          <p:cNvPr id="565" name="Google Shape;565;p73"/>
          <p:cNvSpPr txBox="1"/>
          <p:nvPr/>
        </p:nvSpPr>
        <p:spPr>
          <a:xfrm>
            <a:off x="266127" y="5819467"/>
            <a:ext cx="11659748" cy="888643"/>
          </a:xfrm>
          <a:prstGeom prst="rect">
            <a:avLst/>
          </a:prstGeom>
          <a:noFill/>
          <a:ln>
            <a:noFill/>
          </a:ln>
        </p:spPr>
        <p:txBody>
          <a:bodyPr spcFirstLastPara="1" wrap="square" lIns="179275" tIns="143425" rIns="179275" bIns="143425" anchor="t" anchorCtr="0">
            <a:noAutofit/>
          </a:bodyPr>
          <a:lstStyle/>
          <a:p>
            <a:pPr marL="0" marR="0" lvl="0" indent="0" algn="l" rtl="0">
              <a:lnSpc>
                <a:spcPct val="120000"/>
              </a:lnSpc>
              <a:spcBef>
                <a:spcPts val="0"/>
              </a:spcBef>
              <a:spcAft>
                <a:spcPts val="0"/>
              </a:spcAft>
              <a:buClr>
                <a:srgbClr val="000000"/>
              </a:buClr>
              <a:buSzPts val="980"/>
              <a:buFont typeface="Arial"/>
              <a:buNone/>
            </a:pPr>
            <a:r>
              <a:rPr lang="en-US" sz="980" b="0" i="0" u="none" strike="noStrike" cap="none">
                <a:solidFill>
                  <a:srgbClr val="FFFFFF"/>
                </a:solidFill>
                <a:latin typeface="Quattrocento Sans"/>
                <a:ea typeface="Quattrocento Sans"/>
                <a:cs typeface="Quattrocento Sans"/>
                <a:sym typeface="Quattrocento Sans"/>
              </a:rPr>
              <a:t>© 2017 Microsoft Corporation. All rights reserved. Microsoft, Windows, and other product names are or may be registered trademarks and/or trademarks in the U.S. and/or other countries.</a:t>
            </a:r>
            <a:endParaRPr sz="1400" b="0" i="0" u="none" strike="noStrike" cap="none">
              <a:solidFill>
                <a:srgbClr val="000000"/>
              </a:solidFill>
              <a:latin typeface="Arial"/>
              <a:ea typeface="Arial"/>
              <a:cs typeface="Arial"/>
              <a:sym typeface="Arial"/>
            </a:endParaRPr>
          </a:p>
          <a:p>
            <a:pPr marL="0" marR="0" lvl="0" indent="0" algn="l" rtl="0">
              <a:lnSpc>
                <a:spcPct val="120000"/>
              </a:lnSpc>
              <a:spcBef>
                <a:spcPts val="0"/>
              </a:spcBef>
              <a:spcAft>
                <a:spcPts val="0"/>
              </a:spcAft>
              <a:buClr>
                <a:srgbClr val="000000"/>
              </a:buClr>
              <a:buSzPts val="980"/>
              <a:buFont typeface="Arial"/>
              <a:buNone/>
            </a:pPr>
            <a:r>
              <a:rPr lang="en-US" sz="980" b="0" i="0" u="none" strike="noStrike" cap="none">
                <a:solidFill>
                  <a:srgbClr val="FFFFFF"/>
                </a:solidFill>
                <a:latin typeface="Quattrocento Sans"/>
                <a:ea typeface="Quattrocento Sans"/>
                <a:cs typeface="Quattrocento Sans"/>
                <a:sym typeface="Quattrocento Sans"/>
              </a:rPr>
              <a:t>The information herein is for informational purposes only and represents the current view of Microsoft Corporation as of the date of this presentation. Because Microsoft must respond to changing market</a:t>
            </a:r>
            <a:endParaRPr sz="1400" b="0" i="0" u="none" strike="noStrike" cap="none">
              <a:solidFill>
                <a:srgbClr val="000000"/>
              </a:solidFill>
              <a:latin typeface="Arial"/>
              <a:ea typeface="Arial"/>
              <a:cs typeface="Arial"/>
              <a:sym typeface="Arial"/>
            </a:endParaRPr>
          </a:p>
          <a:p>
            <a:pPr marL="0" marR="0" lvl="0" indent="0" algn="l" rtl="0">
              <a:lnSpc>
                <a:spcPct val="120000"/>
              </a:lnSpc>
              <a:spcBef>
                <a:spcPts val="0"/>
              </a:spcBef>
              <a:spcAft>
                <a:spcPts val="0"/>
              </a:spcAft>
              <a:buClr>
                <a:srgbClr val="000000"/>
              </a:buClr>
              <a:buSzPts val="980"/>
              <a:buFont typeface="Arial"/>
              <a:buNone/>
            </a:pPr>
            <a:r>
              <a:rPr lang="en-US" sz="980" b="0" i="0" u="none" strike="noStrike" cap="none">
                <a:solidFill>
                  <a:srgbClr val="FFFFFF"/>
                </a:solidFill>
                <a:latin typeface="Quattrocento Sans"/>
                <a:ea typeface="Quattrocento Sans"/>
                <a:cs typeface="Quattrocento Sans"/>
                <a:sym typeface="Quattrocento Sans"/>
              </a:rPr>
              <a:t>conditions, it should not be interpreted to be a commitment on the part of Microsoft, and Microsoft cannot guarantee the accuracy of any information provided after the date of this presentation.</a:t>
            </a:r>
            <a:endParaRPr sz="1400" b="0" i="0" u="none" strike="noStrike" cap="none">
              <a:solidFill>
                <a:srgbClr val="000000"/>
              </a:solidFill>
              <a:latin typeface="Arial"/>
              <a:ea typeface="Arial"/>
              <a:cs typeface="Arial"/>
              <a:sym typeface="Arial"/>
            </a:endParaRPr>
          </a:p>
          <a:p>
            <a:pPr marL="0" marR="0" lvl="0" indent="0" algn="l" rtl="0">
              <a:lnSpc>
                <a:spcPct val="120000"/>
              </a:lnSpc>
              <a:spcBef>
                <a:spcPts val="0"/>
              </a:spcBef>
              <a:spcAft>
                <a:spcPts val="0"/>
              </a:spcAft>
              <a:buClr>
                <a:srgbClr val="000000"/>
              </a:buClr>
              <a:buSzPts val="980"/>
              <a:buFont typeface="Arial"/>
              <a:buNone/>
            </a:pPr>
            <a:r>
              <a:rPr lang="en-US" sz="980" b="0" i="0" u="none" strike="noStrike" cap="none">
                <a:solidFill>
                  <a:srgbClr val="FFFFFF"/>
                </a:solidFill>
                <a:latin typeface="Quattrocento Sans"/>
                <a:ea typeface="Quattrocento Sans"/>
                <a:cs typeface="Quattrocento Sans"/>
                <a:sym typeface="Quattrocento Sans"/>
              </a:rPr>
              <a:t>MICROSOFT MAKES NO WARRANTIES, EXPRESS, IMPLIED OR STATUTORY, AS TO THE INFORMATION IN THIS PRESENTATION.</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566"/>
        <p:cNvGrpSpPr/>
        <p:nvPr/>
      </p:nvGrpSpPr>
      <p:grpSpPr>
        <a:xfrm>
          <a:off x="0" y="0"/>
          <a:ext cx="0" cy="0"/>
          <a:chOff x="0" y="0"/>
          <a:chExt cx="0" cy="0"/>
        </a:xfrm>
      </p:grpSpPr>
      <p:sp>
        <p:nvSpPr>
          <p:cNvPr id="567" name="Google Shape;567;p7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8" name="Google Shape;568;p74"/>
          <p:cNvSpPr txBox="1">
            <a:spLocks noGrp="1"/>
          </p:cNvSpPr>
          <p:nvPr>
            <p:ph type="body" idx="1"/>
          </p:nvPr>
        </p:nvSpPr>
        <p:spPr>
          <a:xfrm>
            <a:off x="269303" y="1187644"/>
            <a:ext cx="11655078" cy="5377756"/>
          </a:xfrm>
          <a:prstGeom prst="rect">
            <a:avLst/>
          </a:prstGeom>
          <a:noFill/>
          <a:ln>
            <a:noFill/>
          </a:ln>
        </p:spPr>
        <p:txBody>
          <a:bodyPr spcFirstLastPara="1" wrap="square" lIns="91425" tIns="45700" rIns="91425" bIns="45700" anchor="t" anchorCtr="0">
            <a:noAutofit/>
          </a:bodyPr>
          <a:lstStyle>
            <a:lvl1pPr marL="457200" lvl="0" indent="-342900" algn="l">
              <a:lnSpc>
                <a:spcPct val="110000"/>
              </a:lnSpc>
              <a:spcBef>
                <a:spcPts val="1000"/>
              </a:spcBef>
              <a:spcAft>
                <a:spcPts val="0"/>
              </a:spcAft>
              <a:buClr>
                <a:schemeClr val="dk1"/>
              </a:buClr>
              <a:buSzPts val="1800"/>
              <a:buChar char="•"/>
              <a:defRPr/>
            </a:lvl1pPr>
            <a:lvl2pPr marL="914400" lvl="1" indent="-342900" algn="l">
              <a:lnSpc>
                <a:spcPct val="110000"/>
              </a:lnSpc>
              <a:spcBef>
                <a:spcPts val="600"/>
              </a:spcBef>
              <a:spcAft>
                <a:spcPts val="0"/>
              </a:spcAft>
              <a:buClr>
                <a:schemeClr val="dk1"/>
              </a:buClr>
              <a:buSzPts val="1800"/>
              <a:buChar char="•"/>
              <a:defRPr/>
            </a:lvl2pPr>
            <a:lvl3pPr marL="1371600" lvl="2" indent="-342900" algn="l">
              <a:lnSpc>
                <a:spcPct val="110000"/>
              </a:lnSpc>
              <a:spcBef>
                <a:spcPts val="600"/>
              </a:spcBef>
              <a:spcAft>
                <a:spcPts val="0"/>
              </a:spcAft>
              <a:buClr>
                <a:schemeClr val="dk1"/>
              </a:buClr>
              <a:buSzPts val="1800"/>
              <a:buChar char="•"/>
              <a:defRPr/>
            </a:lvl3pPr>
            <a:lvl4pPr marL="1828800" lvl="3" indent="-342900" algn="l">
              <a:lnSpc>
                <a:spcPct val="110000"/>
              </a:lnSpc>
              <a:spcBef>
                <a:spcPts val="600"/>
              </a:spcBef>
              <a:spcAft>
                <a:spcPts val="0"/>
              </a:spcAft>
              <a:buClr>
                <a:schemeClr val="dk1"/>
              </a:buClr>
              <a:buSzPts val="1800"/>
              <a:buChar char="•"/>
              <a:defRPr/>
            </a:lvl4pPr>
            <a:lvl5pPr marL="2286000" lvl="4" indent="-342900" algn="l">
              <a:lnSpc>
                <a:spcPct val="110000"/>
              </a:lnSpc>
              <a:spcBef>
                <a:spcPts val="600"/>
              </a:spcBef>
              <a:spcAft>
                <a:spcPts val="0"/>
              </a:spcAft>
              <a:buClr>
                <a:schemeClr val="dk1"/>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69" name="Google Shape;569;p74"/>
          <p:cNvSpPr txBox="1"/>
          <p:nvPr/>
        </p:nvSpPr>
        <p:spPr>
          <a:xfrm>
            <a:off x="4332001" y="6566898"/>
            <a:ext cx="3527998" cy="158429"/>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029"/>
              <a:buFont typeface="Arial"/>
              <a:buNone/>
            </a:pPr>
            <a:r>
              <a:rPr lang="en-US" sz="1029" b="0" i="0" u="none" strike="noStrike" cap="none">
                <a:solidFill>
                  <a:schemeClr val="dk1"/>
                </a:solidFill>
                <a:latin typeface="Quattrocento Sans"/>
                <a:ea typeface="Quattrocento Sans"/>
                <a:cs typeface="Quattrocento Sans"/>
                <a:sym typeface="Quattrocento Sans"/>
              </a:rPr>
              <a:t>MICROSOFT CONFIDENTIAL – INTERNAL ONLY</a:t>
            </a:r>
            <a:endParaRPr sz="1400" b="0" i="0" u="none" strike="noStrike" cap="none">
              <a:solidFill>
                <a:srgbClr val="000000"/>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570"/>
        <p:cNvGrpSpPr/>
        <p:nvPr/>
      </p:nvGrpSpPr>
      <p:grpSpPr>
        <a:xfrm>
          <a:off x="0" y="0"/>
          <a:ext cx="0" cy="0"/>
          <a:chOff x="0" y="0"/>
          <a:chExt cx="0" cy="0"/>
        </a:xfrm>
      </p:grpSpPr>
      <p:sp>
        <p:nvSpPr>
          <p:cNvPr id="571" name="Google Shape;571;p7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Internet of Things Title 2">
  <p:cSld name="Internet of Things Title 2">
    <p:spTree>
      <p:nvGrpSpPr>
        <p:cNvPr id="1" name="Shape 572"/>
        <p:cNvGrpSpPr/>
        <p:nvPr/>
      </p:nvGrpSpPr>
      <p:grpSpPr>
        <a:xfrm>
          <a:off x="0" y="0"/>
          <a:ext cx="0" cy="0"/>
          <a:chOff x="0" y="0"/>
          <a:chExt cx="0" cy="0"/>
        </a:xfrm>
      </p:grpSpPr>
      <p:pic>
        <p:nvPicPr>
          <p:cNvPr id="573" name="Google Shape;573;p76"/>
          <p:cNvPicPr preferRelativeResize="0"/>
          <p:nvPr/>
        </p:nvPicPr>
        <p:blipFill rotWithShape="1">
          <a:blip r:embed="rId2">
            <a:alphaModFix/>
          </a:blip>
          <a:srcRect l="-3" r="-3"/>
          <a:stretch/>
        </p:blipFill>
        <p:spPr>
          <a:xfrm>
            <a:off x="0" y="0"/>
            <a:ext cx="12192000" cy="6858000"/>
          </a:xfrm>
          <a:prstGeom prst="rect">
            <a:avLst/>
          </a:prstGeom>
          <a:noFill/>
          <a:ln>
            <a:noFill/>
          </a:ln>
        </p:spPr>
      </p:pic>
      <p:grpSp>
        <p:nvGrpSpPr>
          <p:cNvPr id="574" name="Google Shape;574;p76"/>
          <p:cNvGrpSpPr/>
          <p:nvPr/>
        </p:nvGrpSpPr>
        <p:grpSpPr>
          <a:xfrm>
            <a:off x="9676727" y="435412"/>
            <a:ext cx="2085433" cy="446719"/>
            <a:chOff x="9759951" y="481013"/>
            <a:chExt cx="2127250" cy="455612"/>
          </a:xfrm>
        </p:grpSpPr>
        <p:sp>
          <p:nvSpPr>
            <p:cNvPr id="575" name="Google Shape;575;p76"/>
            <p:cNvSpPr/>
            <p:nvPr/>
          </p:nvSpPr>
          <p:spPr>
            <a:xfrm>
              <a:off x="9761538" y="481013"/>
              <a:ext cx="2125662" cy="45561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765"/>
                <a:buFont typeface="Arial"/>
                <a:buNone/>
              </a:pPr>
              <a:endParaRPr sz="1765" b="0" i="0" u="none" strike="noStrike" cap="none">
                <a:solidFill>
                  <a:srgbClr val="505050"/>
                </a:solidFill>
                <a:latin typeface="Quattrocento Sans"/>
                <a:ea typeface="Quattrocento Sans"/>
                <a:cs typeface="Quattrocento Sans"/>
                <a:sym typeface="Quattrocento Sans"/>
              </a:endParaRPr>
            </a:p>
          </p:txBody>
        </p:sp>
        <p:grpSp>
          <p:nvGrpSpPr>
            <p:cNvPr id="576" name="Google Shape;576;p76"/>
            <p:cNvGrpSpPr/>
            <p:nvPr/>
          </p:nvGrpSpPr>
          <p:grpSpPr>
            <a:xfrm>
              <a:off x="10352088" y="552450"/>
              <a:ext cx="1535112" cy="296862"/>
              <a:chOff x="10352088" y="552450"/>
              <a:chExt cx="1535112" cy="296862"/>
            </a:xfrm>
          </p:grpSpPr>
          <p:sp>
            <p:nvSpPr>
              <p:cNvPr id="577" name="Google Shape;577;p76"/>
              <p:cNvSpPr/>
              <p:nvPr/>
            </p:nvSpPr>
            <p:spPr>
              <a:xfrm>
                <a:off x="10352088" y="571500"/>
                <a:ext cx="293687" cy="273050"/>
              </a:xfrm>
              <a:custGeom>
                <a:avLst/>
                <a:gdLst/>
                <a:ahLst/>
                <a:cxnLst/>
                <a:rect l="l" t="t" r="r" b="b"/>
                <a:pathLst>
                  <a:path w="218" h="201" extrusionOk="0">
                    <a:moveTo>
                      <a:pt x="118" y="126"/>
                    </a:moveTo>
                    <a:cubicBezTo>
                      <a:pt x="109" y="153"/>
                      <a:pt x="109" y="153"/>
                      <a:pt x="109" y="153"/>
                    </a:cubicBezTo>
                    <a:cubicBezTo>
                      <a:pt x="108" y="153"/>
                      <a:pt x="108" y="153"/>
                      <a:pt x="108" y="153"/>
                    </a:cubicBezTo>
                    <a:cubicBezTo>
                      <a:pt x="107" y="147"/>
                      <a:pt x="104" y="138"/>
                      <a:pt x="100" y="127"/>
                    </a:cubicBezTo>
                    <a:cubicBezTo>
                      <a:pt x="49" y="0"/>
                      <a:pt x="49" y="0"/>
                      <a:pt x="49" y="0"/>
                    </a:cubicBezTo>
                    <a:cubicBezTo>
                      <a:pt x="0" y="0"/>
                      <a:pt x="0" y="0"/>
                      <a:pt x="0" y="0"/>
                    </a:cubicBezTo>
                    <a:cubicBezTo>
                      <a:pt x="0" y="201"/>
                      <a:pt x="0" y="201"/>
                      <a:pt x="0" y="201"/>
                    </a:cubicBezTo>
                    <a:cubicBezTo>
                      <a:pt x="32" y="201"/>
                      <a:pt x="32" y="201"/>
                      <a:pt x="32" y="201"/>
                    </a:cubicBezTo>
                    <a:cubicBezTo>
                      <a:pt x="32" y="77"/>
                      <a:pt x="32" y="77"/>
                      <a:pt x="32" y="77"/>
                    </a:cubicBezTo>
                    <a:cubicBezTo>
                      <a:pt x="32" y="70"/>
                      <a:pt x="32" y="61"/>
                      <a:pt x="32" y="50"/>
                    </a:cubicBezTo>
                    <a:cubicBezTo>
                      <a:pt x="32" y="45"/>
                      <a:pt x="31" y="40"/>
                      <a:pt x="31" y="37"/>
                    </a:cubicBezTo>
                    <a:cubicBezTo>
                      <a:pt x="32" y="37"/>
                      <a:pt x="32" y="37"/>
                      <a:pt x="32" y="37"/>
                    </a:cubicBezTo>
                    <a:cubicBezTo>
                      <a:pt x="33" y="45"/>
                      <a:pt x="35" y="50"/>
                      <a:pt x="36" y="54"/>
                    </a:cubicBezTo>
                    <a:cubicBezTo>
                      <a:pt x="97" y="201"/>
                      <a:pt x="97" y="201"/>
                      <a:pt x="97" y="201"/>
                    </a:cubicBezTo>
                    <a:cubicBezTo>
                      <a:pt x="120" y="201"/>
                      <a:pt x="120" y="201"/>
                      <a:pt x="120" y="201"/>
                    </a:cubicBezTo>
                    <a:cubicBezTo>
                      <a:pt x="180" y="53"/>
                      <a:pt x="180" y="53"/>
                      <a:pt x="180" y="53"/>
                    </a:cubicBezTo>
                    <a:cubicBezTo>
                      <a:pt x="181" y="50"/>
                      <a:pt x="183" y="43"/>
                      <a:pt x="184" y="37"/>
                    </a:cubicBezTo>
                    <a:cubicBezTo>
                      <a:pt x="185" y="37"/>
                      <a:pt x="185" y="37"/>
                      <a:pt x="185" y="37"/>
                    </a:cubicBezTo>
                    <a:cubicBezTo>
                      <a:pt x="184" y="52"/>
                      <a:pt x="183" y="65"/>
                      <a:pt x="183" y="73"/>
                    </a:cubicBezTo>
                    <a:cubicBezTo>
                      <a:pt x="183" y="201"/>
                      <a:pt x="183" y="201"/>
                      <a:pt x="183" y="201"/>
                    </a:cubicBezTo>
                    <a:cubicBezTo>
                      <a:pt x="218" y="201"/>
                      <a:pt x="218" y="201"/>
                      <a:pt x="218" y="201"/>
                    </a:cubicBezTo>
                    <a:cubicBezTo>
                      <a:pt x="218" y="0"/>
                      <a:pt x="218" y="0"/>
                      <a:pt x="218" y="0"/>
                    </a:cubicBezTo>
                    <a:cubicBezTo>
                      <a:pt x="170" y="0"/>
                      <a:pt x="170" y="0"/>
                      <a:pt x="170" y="0"/>
                    </a:cubicBezTo>
                    <a:lnTo>
                      <a:pt x="118" y="126"/>
                    </a:ln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765"/>
                  <a:buFont typeface="Arial"/>
                  <a:buNone/>
                </a:pPr>
                <a:endParaRPr sz="1765" b="0" i="0" u="none" strike="noStrike" cap="none">
                  <a:solidFill>
                    <a:srgbClr val="505050"/>
                  </a:solidFill>
                  <a:latin typeface="Quattrocento Sans"/>
                  <a:ea typeface="Quattrocento Sans"/>
                  <a:cs typeface="Quattrocento Sans"/>
                  <a:sym typeface="Quattrocento Sans"/>
                </a:endParaRPr>
              </a:p>
            </p:txBody>
          </p:sp>
          <p:sp>
            <p:nvSpPr>
              <p:cNvPr id="578" name="Google Shape;578;p76"/>
              <p:cNvSpPr/>
              <p:nvPr/>
            </p:nvSpPr>
            <p:spPr>
              <a:xfrm>
                <a:off x="10688638" y="649288"/>
                <a:ext cx="46037" cy="195262"/>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765"/>
                  <a:buFont typeface="Arial"/>
                  <a:buNone/>
                </a:pPr>
                <a:endParaRPr sz="1765" b="0" i="0" u="none" strike="noStrike" cap="none">
                  <a:solidFill>
                    <a:srgbClr val="505050"/>
                  </a:solidFill>
                  <a:latin typeface="Quattrocento Sans"/>
                  <a:ea typeface="Quattrocento Sans"/>
                  <a:cs typeface="Quattrocento Sans"/>
                  <a:sym typeface="Quattrocento Sans"/>
                </a:endParaRPr>
              </a:p>
            </p:txBody>
          </p:sp>
          <p:sp>
            <p:nvSpPr>
              <p:cNvPr id="579" name="Google Shape;579;p76"/>
              <p:cNvSpPr/>
              <p:nvPr/>
            </p:nvSpPr>
            <p:spPr>
              <a:xfrm>
                <a:off x="10685463" y="566738"/>
                <a:ext cx="53975" cy="52387"/>
              </a:xfrm>
              <a:custGeom>
                <a:avLst/>
                <a:gdLst/>
                <a:ahLst/>
                <a:cxnLst/>
                <a:rect l="l" t="t" r="r" b="b"/>
                <a:pathLst>
                  <a:path w="41" h="39" extrusionOk="0">
                    <a:moveTo>
                      <a:pt x="21" y="0"/>
                    </a:moveTo>
                    <a:cubicBezTo>
                      <a:pt x="15" y="0"/>
                      <a:pt x="10" y="2"/>
                      <a:pt x="6" y="5"/>
                    </a:cubicBezTo>
                    <a:cubicBezTo>
                      <a:pt x="2" y="9"/>
                      <a:pt x="0" y="14"/>
                      <a:pt x="0" y="19"/>
                    </a:cubicBezTo>
                    <a:cubicBezTo>
                      <a:pt x="0" y="25"/>
                      <a:pt x="2" y="30"/>
                      <a:pt x="6" y="33"/>
                    </a:cubicBezTo>
                    <a:cubicBezTo>
                      <a:pt x="10" y="37"/>
                      <a:pt x="15" y="39"/>
                      <a:pt x="21" y="39"/>
                    </a:cubicBezTo>
                    <a:cubicBezTo>
                      <a:pt x="26" y="39"/>
                      <a:pt x="31" y="37"/>
                      <a:pt x="35" y="33"/>
                    </a:cubicBezTo>
                    <a:cubicBezTo>
                      <a:pt x="39" y="30"/>
                      <a:pt x="41" y="25"/>
                      <a:pt x="41" y="19"/>
                    </a:cubicBezTo>
                    <a:cubicBezTo>
                      <a:pt x="41" y="14"/>
                      <a:pt x="39" y="9"/>
                      <a:pt x="35" y="5"/>
                    </a:cubicBezTo>
                    <a:cubicBezTo>
                      <a:pt x="31" y="1"/>
                      <a:pt x="27" y="0"/>
                      <a:pt x="21" y="0"/>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765"/>
                  <a:buFont typeface="Arial"/>
                  <a:buNone/>
                </a:pPr>
                <a:endParaRPr sz="1765" b="0" i="0" u="none" strike="noStrike" cap="none">
                  <a:solidFill>
                    <a:srgbClr val="505050"/>
                  </a:solidFill>
                  <a:latin typeface="Quattrocento Sans"/>
                  <a:ea typeface="Quattrocento Sans"/>
                  <a:cs typeface="Quattrocento Sans"/>
                  <a:sym typeface="Quattrocento Sans"/>
                </a:endParaRPr>
              </a:p>
            </p:txBody>
          </p:sp>
          <p:sp>
            <p:nvSpPr>
              <p:cNvPr id="580" name="Google Shape;580;p76"/>
              <p:cNvSpPr/>
              <p:nvPr/>
            </p:nvSpPr>
            <p:spPr>
              <a:xfrm>
                <a:off x="10766425" y="644525"/>
                <a:ext cx="153987" cy="204787"/>
              </a:xfrm>
              <a:custGeom>
                <a:avLst/>
                <a:gdLst/>
                <a:ahLst/>
                <a:cxnLst/>
                <a:rect l="l" t="t" r="r" b="b"/>
                <a:pathLst>
                  <a:path w="114" h="152" extrusionOk="0">
                    <a:moveTo>
                      <a:pt x="97" y="2"/>
                    </a:moveTo>
                    <a:cubicBezTo>
                      <a:pt x="90" y="1"/>
                      <a:pt x="84" y="0"/>
                      <a:pt x="78" y="0"/>
                    </a:cubicBezTo>
                    <a:cubicBezTo>
                      <a:pt x="62" y="0"/>
                      <a:pt x="48" y="4"/>
                      <a:pt x="37" y="10"/>
                    </a:cubicBezTo>
                    <a:cubicBezTo>
                      <a:pt x="25" y="17"/>
                      <a:pt x="16" y="26"/>
                      <a:pt x="10" y="38"/>
                    </a:cubicBezTo>
                    <a:cubicBezTo>
                      <a:pt x="3" y="50"/>
                      <a:pt x="0" y="64"/>
                      <a:pt x="0" y="80"/>
                    </a:cubicBezTo>
                    <a:cubicBezTo>
                      <a:pt x="0" y="94"/>
                      <a:pt x="4" y="106"/>
                      <a:pt x="10" y="117"/>
                    </a:cubicBezTo>
                    <a:cubicBezTo>
                      <a:pt x="16" y="128"/>
                      <a:pt x="24" y="137"/>
                      <a:pt x="35" y="143"/>
                    </a:cubicBezTo>
                    <a:cubicBezTo>
                      <a:pt x="46" y="149"/>
                      <a:pt x="58" y="152"/>
                      <a:pt x="72" y="152"/>
                    </a:cubicBezTo>
                    <a:cubicBezTo>
                      <a:pt x="88" y="152"/>
                      <a:pt x="102" y="149"/>
                      <a:pt x="113" y="142"/>
                    </a:cubicBezTo>
                    <a:cubicBezTo>
                      <a:pt x="114" y="142"/>
                      <a:pt x="114" y="142"/>
                      <a:pt x="114" y="142"/>
                    </a:cubicBezTo>
                    <a:cubicBezTo>
                      <a:pt x="114" y="111"/>
                      <a:pt x="114" y="111"/>
                      <a:pt x="114" y="111"/>
                    </a:cubicBezTo>
                    <a:cubicBezTo>
                      <a:pt x="112" y="112"/>
                      <a:pt x="112" y="112"/>
                      <a:pt x="112" y="112"/>
                    </a:cubicBezTo>
                    <a:cubicBezTo>
                      <a:pt x="107" y="116"/>
                      <a:pt x="101" y="118"/>
                      <a:pt x="95" y="121"/>
                    </a:cubicBezTo>
                    <a:cubicBezTo>
                      <a:pt x="89" y="123"/>
                      <a:pt x="84" y="124"/>
                      <a:pt x="79" y="124"/>
                    </a:cubicBezTo>
                    <a:cubicBezTo>
                      <a:pt x="66" y="124"/>
                      <a:pt x="55" y="120"/>
                      <a:pt x="47" y="112"/>
                    </a:cubicBezTo>
                    <a:cubicBezTo>
                      <a:pt x="39" y="103"/>
                      <a:pt x="35" y="92"/>
                      <a:pt x="35" y="77"/>
                    </a:cubicBezTo>
                    <a:cubicBezTo>
                      <a:pt x="35" y="62"/>
                      <a:pt x="39" y="51"/>
                      <a:pt x="48" y="42"/>
                    </a:cubicBezTo>
                    <a:cubicBezTo>
                      <a:pt x="56" y="33"/>
                      <a:pt x="66" y="29"/>
                      <a:pt x="80" y="29"/>
                    </a:cubicBezTo>
                    <a:cubicBezTo>
                      <a:pt x="91" y="29"/>
                      <a:pt x="102" y="32"/>
                      <a:pt x="112" y="40"/>
                    </a:cubicBezTo>
                    <a:cubicBezTo>
                      <a:pt x="114" y="41"/>
                      <a:pt x="114" y="41"/>
                      <a:pt x="114" y="41"/>
                    </a:cubicBezTo>
                    <a:cubicBezTo>
                      <a:pt x="114" y="8"/>
                      <a:pt x="114" y="8"/>
                      <a:pt x="114" y="8"/>
                    </a:cubicBezTo>
                    <a:cubicBezTo>
                      <a:pt x="113" y="8"/>
                      <a:pt x="113" y="8"/>
                      <a:pt x="113" y="8"/>
                    </a:cubicBezTo>
                    <a:cubicBezTo>
                      <a:pt x="108" y="6"/>
                      <a:pt x="103" y="4"/>
                      <a:pt x="97" y="2"/>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765"/>
                  <a:buFont typeface="Arial"/>
                  <a:buNone/>
                </a:pPr>
                <a:endParaRPr sz="1765" b="0" i="0" u="none" strike="noStrike" cap="none">
                  <a:solidFill>
                    <a:srgbClr val="505050"/>
                  </a:solidFill>
                  <a:latin typeface="Quattrocento Sans"/>
                  <a:ea typeface="Quattrocento Sans"/>
                  <a:cs typeface="Quattrocento Sans"/>
                  <a:sym typeface="Quattrocento Sans"/>
                </a:endParaRPr>
              </a:p>
            </p:txBody>
          </p:sp>
          <p:sp>
            <p:nvSpPr>
              <p:cNvPr id="581" name="Google Shape;581;p76"/>
              <p:cNvSpPr/>
              <p:nvPr/>
            </p:nvSpPr>
            <p:spPr>
              <a:xfrm>
                <a:off x="10953750" y="646113"/>
                <a:ext cx="114300" cy="198437"/>
              </a:xfrm>
              <a:custGeom>
                <a:avLst/>
                <a:gdLst/>
                <a:ahLst/>
                <a:cxnLst/>
                <a:rect l="l" t="t" r="r" b="b"/>
                <a:pathLst>
                  <a:path w="85" h="146" extrusionOk="0">
                    <a:moveTo>
                      <a:pt x="71" y="0"/>
                    </a:moveTo>
                    <a:cubicBezTo>
                      <a:pt x="62" y="0"/>
                      <a:pt x="55" y="2"/>
                      <a:pt x="48" y="8"/>
                    </a:cubicBezTo>
                    <a:cubicBezTo>
                      <a:pt x="42" y="12"/>
                      <a:pt x="38" y="19"/>
                      <a:pt x="35" y="27"/>
                    </a:cubicBezTo>
                    <a:cubicBezTo>
                      <a:pt x="34" y="27"/>
                      <a:pt x="34" y="27"/>
                      <a:pt x="34" y="27"/>
                    </a:cubicBezTo>
                    <a:cubicBezTo>
                      <a:pt x="34" y="2"/>
                      <a:pt x="34" y="2"/>
                      <a:pt x="34" y="2"/>
                    </a:cubicBezTo>
                    <a:cubicBezTo>
                      <a:pt x="0" y="2"/>
                      <a:pt x="0" y="2"/>
                      <a:pt x="0" y="2"/>
                    </a:cubicBezTo>
                    <a:cubicBezTo>
                      <a:pt x="0" y="146"/>
                      <a:pt x="0" y="146"/>
                      <a:pt x="0" y="146"/>
                    </a:cubicBezTo>
                    <a:cubicBezTo>
                      <a:pt x="34" y="146"/>
                      <a:pt x="34" y="146"/>
                      <a:pt x="34" y="146"/>
                    </a:cubicBezTo>
                    <a:cubicBezTo>
                      <a:pt x="34" y="72"/>
                      <a:pt x="34" y="72"/>
                      <a:pt x="34" y="72"/>
                    </a:cubicBezTo>
                    <a:cubicBezTo>
                      <a:pt x="34" y="60"/>
                      <a:pt x="37" y="50"/>
                      <a:pt x="43" y="42"/>
                    </a:cubicBezTo>
                    <a:cubicBezTo>
                      <a:pt x="48" y="34"/>
                      <a:pt x="56" y="30"/>
                      <a:pt x="65" y="30"/>
                    </a:cubicBezTo>
                    <a:cubicBezTo>
                      <a:pt x="68" y="30"/>
                      <a:pt x="71" y="30"/>
                      <a:pt x="75" y="32"/>
                    </a:cubicBezTo>
                    <a:cubicBezTo>
                      <a:pt x="79" y="32"/>
                      <a:pt x="82" y="34"/>
                      <a:pt x="83" y="35"/>
                    </a:cubicBezTo>
                    <a:cubicBezTo>
                      <a:pt x="85" y="36"/>
                      <a:pt x="85" y="36"/>
                      <a:pt x="85" y="36"/>
                    </a:cubicBezTo>
                    <a:cubicBezTo>
                      <a:pt x="85" y="2"/>
                      <a:pt x="85" y="2"/>
                      <a:pt x="85" y="2"/>
                    </a:cubicBezTo>
                    <a:cubicBezTo>
                      <a:pt x="84" y="1"/>
                      <a:pt x="84" y="1"/>
                      <a:pt x="84" y="1"/>
                    </a:cubicBezTo>
                    <a:cubicBezTo>
                      <a:pt x="81" y="0"/>
                      <a:pt x="76" y="0"/>
                      <a:pt x="71" y="0"/>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765"/>
                  <a:buFont typeface="Arial"/>
                  <a:buNone/>
                </a:pPr>
                <a:endParaRPr sz="1765" b="0" i="0" u="none" strike="noStrike" cap="none">
                  <a:solidFill>
                    <a:srgbClr val="505050"/>
                  </a:solidFill>
                  <a:latin typeface="Quattrocento Sans"/>
                  <a:ea typeface="Quattrocento Sans"/>
                  <a:cs typeface="Quattrocento Sans"/>
                  <a:sym typeface="Quattrocento Sans"/>
                </a:endParaRPr>
              </a:p>
            </p:txBody>
          </p:sp>
          <p:sp>
            <p:nvSpPr>
              <p:cNvPr id="582" name="Google Shape;582;p76"/>
              <p:cNvSpPr/>
              <p:nvPr/>
            </p:nvSpPr>
            <p:spPr>
              <a:xfrm>
                <a:off x="11069638" y="644525"/>
                <a:ext cx="200025" cy="204787"/>
              </a:xfrm>
              <a:custGeom>
                <a:avLst/>
                <a:gdLst/>
                <a:ahLst/>
                <a:cxnLst/>
                <a:rect l="l" t="t" r="r" b="b"/>
                <a:pathLst>
                  <a:path w="149" h="152" extrusionOk="0">
                    <a:moveTo>
                      <a:pt x="77" y="0"/>
                    </a:moveTo>
                    <a:cubicBezTo>
                      <a:pt x="53" y="0"/>
                      <a:pt x="34" y="7"/>
                      <a:pt x="20" y="21"/>
                    </a:cubicBezTo>
                    <a:cubicBezTo>
                      <a:pt x="7" y="35"/>
                      <a:pt x="0" y="54"/>
                      <a:pt x="0" y="78"/>
                    </a:cubicBezTo>
                    <a:cubicBezTo>
                      <a:pt x="0" y="101"/>
                      <a:pt x="7" y="119"/>
                      <a:pt x="20" y="132"/>
                    </a:cubicBezTo>
                    <a:cubicBezTo>
                      <a:pt x="33" y="145"/>
                      <a:pt x="51" y="152"/>
                      <a:pt x="73" y="152"/>
                    </a:cubicBezTo>
                    <a:cubicBezTo>
                      <a:pt x="96" y="152"/>
                      <a:pt x="115" y="145"/>
                      <a:pt x="128" y="131"/>
                    </a:cubicBezTo>
                    <a:cubicBezTo>
                      <a:pt x="142" y="117"/>
                      <a:pt x="149" y="98"/>
                      <a:pt x="149" y="75"/>
                    </a:cubicBezTo>
                    <a:cubicBezTo>
                      <a:pt x="149" y="52"/>
                      <a:pt x="142" y="34"/>
                      <a:pt x="130" y="20"/>
                    </a:cubicBezTo>
                    <a:cubicBezTo>
                      <a:pt x="117" y="7"/>
                      <a:pt x="99" y="0"/>
                      <a:pt x="77" y="0"/>
                    </a:cubicBezTo>
                    <a:close/>
                    <a:moveTo>
                      <a:pt x="104" y="112"/>
                    </a:moveTo>
                    <a:cubicBezTo>
                      <a:pt x="98" y="120"/>
                      <a:pt x="88" y="124"/>
                      <a:pt x="76" y="124"/>
                    </a:cubicBezTo>
                    <a:cubicBezTo>
                      <a:pt x="63" y="124"/>
                      <a:pt x="53" y="120"/>
                      <a:pt x="46" y="111"/>
                    </a:cubicBezTo>
                    <a:cubicBezTo>
                      <a:pt x="40" y="103"/>
                      <a:pt x="36" y="91"/>
                      <a:pt x="36" y="76"/>
                    </a:cubicBezTo>
                    <a:cubicBezTo>
                      <a:pt x="36" y="61"/>
                      <a:pt x="40" y="49"/>
                      <a:pt x="46" y="41"/>
                    </a:cubicBezTo>
                    <a:cubicBezTo>
                      <a:pt x="53" y="32"/>
                      <a:pt x="63" y="28"/>
                      <a:pt x="75" y="28"/>
                    </a:cubicBezTo>
                    <a:cubicBezTo>
                      <a:pt x="87" y="28"/>
                      <a:pt x="97" y="32"/>
                      <a:pt x="104" y="40"/>
                    </a:cubicBezTo>
                    <a:cubicBezTo>
                      <a:pt x="110" y="48"/>
                      <a:pt x="114" y="60"/>
                      <a:pt x="114" y="76"/>
                    </a:cubicBezTo>
                    <a:cubicBezTo>
                      <a:pt x="114" y="92"/>
                      <a:pt x="110" y="104"/>
                      <a:pt x="104" y="112"/>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765"/>
                  <a:buFont typeface="Arial"/>
                  <a:buNone/>
                </a:pPr>
                <a:endParaRPr sz="1765" b="0" i="0" u="none" strike="noStrike" cap="none">
                  <a:solidFill>
                    <a:srgbClr val="505050"/>
                  </a:solidFill>
                  <a:latin typeface="Quattrocento Sans"/>
                  <a:ea typeface="Quattrocento Sans"/>
                  <a:cs typeface="Quattrocento Sans"/>
                  <a:sym typeface="Quattrocento Sans"/>
                </a:endParaRPr>
              </a:p>
            </p:txBody>
          </p:sp>
          <p:sp>
            <p:nvSpPr>
              <p:cNvPr id="583" name="Google Shape;583;p76"/>
              <p:cNvSpPr/>
              <p:nvPr/>
            </p:nvSpPr>
            <p:spPr>
              <a:xfrm>
                <a:off x="11291888" y="644525"/>
                <a:ext cx="130175" cy="204787"/>
              </a:xfrm>
              <a:custGeom>
                <a:avLst/>
                <a:gdLst/>
                <a:ahLst/>
                <a:cxnLst/>
                <a:rect l="l" t="t" r="r" b="b"/>
                <a:pathLst>
                  <a:path w="96" h="152" extrusionOk="0">
                    <a:moveTo>
                      <a:pt x="59" y="64"/>
                    </a:moveTo>
                    <a:cubicBezTo>
                      <a:pt x="48" y="59"/>
                      <a:pt x="41" y="56"/>
                      <a:pt x="39" y="53"/>
                    </a:cubicBezTo>
                    <a:cubicBezTo>
                      <a:pt x="36" y="50"/>
                      <a:pt x="35" y="46"/>
                      <a:pt x="35" y="42"/>
                    </a:cubicBezTo>
                    <a:cubicBezTo>
                      <a:pt x="35" y="37"/>
                      <a:pt x="36" y="34"/>
                      <a:pt x="40" y="31"/>
                    </a:cubicBezTo>
                    <a:cubicBezTo>
                      <a:pt x="43" y="28"/>
                      <a:pt x="48" y="27"/>
                      <a:pt x="55" y="27"/>
                    </a:cubicBezTo>
                    <a:cubicBezTo>
                      <a:pt x="60" y="27"/>
                      <a:pt x="66" y="28"/>
                      <a:pt x="72" y="30"/>
                    </a:cubicBezTo>
                    <a:cubicBezTo>
                      <a:pt x="78" y="32"/>
                      <a:pt x="83" y="34"/>
                      <a:pt x="87" y="37"/>
                    </a:cubicBezTo>
                    <a:cubicBezTo>
                      <a:pt x="89" y="38"/>
                      <a:pt x="89" y="38"/>
                      <a:pt x="89" y="38"/>
                    </a:cubicBezTo>
                    <a:cubicBezTo>
                      <a:pt x="89" y="6"/>
                      <a:pt x="89" y="6"/>
                      <a:pt x="89" y="6"/>
                    </a:cubicBezTo>
                    <a:cubicBezTo>
                      <a:pt x="89" y="6"/>
                      <a:pt x="89" y="6"/>
                      <a:pt x="89" y="6"/>
                    </a:cubicBezTo>
                    <a:cubicBezTo>
                      <a:pt x="85" y="4"/>
                      <a:pt x="79" y="3"/>
                      <a:pt x="73" y="2"/>
                    </a:cubicBezTo>
                    <a:cubicBezTo>
                      <a:pt x="67" y="0"/>
                      <a:pt x="61" y="0"/>
                      <a:pt x="56" y="0"/>
                    </a:cubicBezTo>
                    <a:cubicBezTo>
                      <a:pt x="40" y="0"/>
                      <a:pt x="27" y="4"/>
                      <a:pt x="16" y="12"/>
                    </a:cubicBezTo>
                    <a:cubicBezTo>
                      <a:pt x="6" y="21"/>
                      <a:pt x="1" y="32"/>
                      <a:pt x="1" y="44"/>
                    </a:cubicBezTo>
                    <a:cubicBezTo>
                      <a:pt x="1" y="51"/>
                      <a:pt x="2" y="57"/>
                      <a:pt x="4" y="62"/>
                    </a:cubicBezTo>
                    <a:cubicBezTo>
                      <a:pt x="6" y="68"/>
                      <a:pt x="9" y="72"/>
                      <a:pt x="14" y="76"/>
                    </a:cubicBezTo>
                    <a:cubicBezTo>
                      <a:pt x="19" y="80"/>
                      <a:pt x="26" y="84"/>
                      <a:pt x="35" y="88"/>
                    </a:cubicBezTo>
                    <a:cubicBezTo>
                      <a:pt x="43" y="91"/>
                      <a:pt x="49" y="94"/>
                      <a:pt x="52" y="96"/>
                    </a:cubicBezTo>
                    <a:cubicBezTo>
                      <a:pt x="56" y="98"/>
                      <a:pt x="59" y="100"/>
                      <a:pt x="60" y="102"/>
                    </a:cubicBezTo>
                    <a:cubicBezTo>
                      <a:pt x="61" y="104"/>
                      <a:pt x="62" y="107"/>
                      <a:pt x="62" y="110"/>
                    </a:cubicBezTo>
                    <a:cubicBezTo>
                      <a:pt x="62" y="120"/>
                      <a:pt x="55" y="124"/>
                      <a:pt x="39" y="124"/>
                    </a:cubicBezTo>
                    <a:cubicBezTo>
                      <a:pt x="34" y="124"/>
                      <a:pt x="27" y="123"/>
                      <a:pt x="21" y="121"/>
                    </a:cubicBezTo>
                    <a:cubicBezTo>
                      <a:pt x="14" y="118"/>
                      <a:pt x="7" y="115"/>
                      <a:pt x="1" y="111"/>
                    </a:cubicBezTo>
                    <a:cubicBezTo>
                      <a:pt x="0" y="110"/>
                      <a:pt x="0" y="110"/>
                      <a:pt x="0" y="110"/>
                    </a:cubicBezTo>
                    <a:cubicBezTo>
                      <a:pt x="0" y="143"/>
                      <a:pt x="0" y="143"/>
                      <a:pt x="0" y="143"/>
                    </a:cubicBezTo>
                    <a:cubicBezTo>
                      <a:pt x="0" y="144"/>
                      <a:pt x="0" y="144"/>
                      <a:pt x="0" y="144"/>
                    </a:cubicBezTo>
                    <a:cubicBezTo>
                      <a:pt x="5" y="146"/>
                      <a:pt x="11" y="148"/>
                      <a:pt x="19" y="149"/>
                    </a:cubicBezTo>
                    <a:cubicBezTo>
                      <a:pt x="26" y="151"/>
                      <a:pt x="32" y="152"/>
                      <a:pt x="38" y="152"/>
                    </a:cubicBezTo>
                    <a:cubicBezTo>
                      <a:pt x="56" y="152"/>
                      <a:pt x="70" y="148"/>
                      <a:pt x="80" y="139"/>
                    </a:cubicBezTo>
                    <a:cubicBezTo>
                      <a:pt x="91" y="131"/>
                      <a:pt x="96" y="120"/>
                      <a:pt x="96" y="106"/>
                    </a:cubicBezTo>
                    <a:cubicBezTo>
                      <a:pt x="96" y="97"/>
                      <a:pt x="93" y="88"/>
                      <a:pt x="87" y="82"/>
                    </a:cubicBezTo>
                    <a:cubicBezTo>
                      <a:pt x="82" y="75"/>
                      <a:pt x="73" y="69"/>
                      <a:pt x="59" y="64"/>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765"/>
                  <a:buFont typeface="Arial"/>
                  <a:buNone/>
                </a:pPr>
                <a:endParaRPr sz="1765" b="0" i="0" u="none" strike="noStrike" cap="none">
                  <a:solidFill>
                    <a:srgbClr val="505050"/>
                  </a:solidFill>
                  <a:latin typeface="Quattrocento Sans"/>
                  <a:ea typeface="Quattrocento Sans"/>
                  <a:cs typeface="Quattrocento Sans"/>
                  <a:sym typeface="Quattrocento Sans"/>
                </a:endParaRPr>
              </a:p>
            </p:txBody>
          </p:sp>
          <p:sp>
            <p:nvSpPr>
              <p:cNvPr id="584" name="Google Shape;584;p76"/>
              <p:cNvSpPr/>
              <p:nvPr/>
            </p:nvSpPr>
            <p:spPr>
              <a:xfrm>
                <a:off x="11441113" y="644525"/>
                <a:ext cx="201612" cy="204787"/>
              </a:xfrm>
              <a:custGeom>
                <a:avLst/>
                <a:gdLst/>
                <a:ahLst/>
                <a:cxnLst/>
                <a:rect l="l" t="t" r="r" b="b"/>
                <a:pathLst>
                  <a:path w="149" h="152" extrusionOk="0">
                    <a:moveTo>
                      <a:pt x="77" y="0"/>
                    </a:moveTo>
                    <a:cubicBezTo>
                      <a:pt x="53" y="0"/>
                      <a:pt x="34" y="7"/>
                      <a:pt x="20" y="21"/>
                    </a:cubicBezTo>
                    <a:cubicBezTo>
                      <a:pt x="7" y="35"/>
                      <a:pt x="0" y="54"/>
                      <a:pt x="0" y="78"/>
                    </a:cubicBezTo>
                    <a:cubicBezTo>
                      <a:pt x="0" y="101"/>
                      <a:pt x="7" y="119"/>
                      <a:pt x="20" y="132"/>
                    </a:cubicBezTo>
                    <a:cubicBezTo>
                      <a:pt x="33" y="145"/>
                      <a:pt x="51" y="152"/>
                      <a:pt x="73" y="152"/>
                    </a:cubicBezTo>
                    <a:cubicBezTo>
                      <a:pt x="96" y="152"/>
                      <a:pt x="115" y="145"/>
                      <a:pt x="128" y="131"/>
                    </a:cubicBezTo>
                    <a:cubicBezTo>
                      <a:pt x="142" y="117"/>
                      <a:pt x="149" y="98"/>
                      <a:pt x="149" y="75"/>
                    </a:cubicBezTo>
                    <a:cubicBezTo>
                      <a:pt x="149" y="52"/>
                      <a:pt x="142" y="34"/>
                      <a:pt x="130" y="20"/>
                    </a:cubicBezTo>
                    <a:cubicBezTo>
                      <a:pt x="117" y="7"/>
                      <a:pt x="99" y="0"/>
                      <a:pt x="77" y="0"/>
                    </a:cubicBezTo>
                    <a:close/>
                    <a:moveTo>
                      <a:pt x="104" y="112"/>
                    </a:moveTo>
                    <a:cubicBezTo>
                      <a:pt x="97" y="120"/>
                      <a:pt x="88" y="124"/>
                      <a:pt x="75" y="124"/>
                    </a:cubicBezTo>
                    <a:cubicBezTo>
                      <a:pt x="63" y="124"/>
                      <a:pt x="53" y="120"/>
                      <a:pt x="46" y="111"/>
                    </a:cubicBezTo>
                    <a:cubicBezTo>
                      <a:pt x="39" y="103"/>
                      <a:pt x="36" y="91"/>
                      <a:pt x="36" y="76"/>
                    </a:cubicBezTo>
                    <a:cubicBezTo>
                      <a:pt x="36" y="61"/>
                      <a:pt x="39" y="49"/>
                      <a:pt x="46" y="41"/>
                    </a:cubicBezTo>
                    <a:cubicBezTo>
                      <a:pt x="53" y="32"/>
                      <a:pt x="63" y="28"/>
                      <a:pt x="75" y="28"/>
                    </a:cubicBezTo>
                    <a:cubicBezTo>
                      <a:pt x="87" y="28"/>
                      <a:pt x="96" y="32"/>
                      <a:pt x="103" y="40"/>
                    </a:cubicBezTo>
                    <a:cubicBezTo>
                      <a:pt x="110" y="48"/>
                      <a:pt x="114" y="60"/>
                      <a:pt x="114" y="76"/>
                    </a:cubicBezTo>
                    <a:cubicBezTo>
                      <a:pt x="113" y="92"/>
                      <a:pt x="110" y="104"/>
                      <a:pt x="104" y="112"/>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765"/>
                  <a:buFont typeface="Arial"/>
                  <a:buNone/>
                </a:pPr>
                <a:endParaRPr sz="1765" b="0" i="0" u="none" strike="noStrike" cap="none">
                  <a:solidFill>
                    <a:srgbClr val="505050"/>
                  </a:solidFill>
                  <a:latin typeface="Quattrocento Sans"/>
                  <a:ea typeface="Quattrocento Sans"/>
                  <a:cs typeface="Quattrocento Sans"/>
                  <a:sym typeface="Quattrocento Sans"/>
                </a:endParaRPr>
              </a:p>
            </p:txBody>
          </p:sp>
          <p:sp>
            <p:nvSpPr>
              <p:cNvPr id="585" name="Google Shape;585;p76"/>
              <p:cNvSpPr/>
              <p:nvPr/>
            </p:nvSpPr>
            <p:spPr>
              <a:xfrm>
                <a:off x="11645900" y="552450"/>
                <a:ext cx="241300" cy="296862"/>
              </a:xfrm>
              <a:custGeom>
                <a:avLst/>
                <a:gdLst/>
                <a:ahLst/>
                <a:cxnLst/>
                <a:rect l="l" t="t" r="r" b="b"/>
                <a:pathLst>
                  <a:path w="179" h="220" extrusionOk="0">
                    <a:moveTo>
                      <a:pt x="179" y="100"/>
                    </a:moveTo>
                    <a:cubicBezTo>
                      <a:pt x="179" y="72"/>
                      <a:pt x="179" y="72"/>
                      <a:pt x="179" y="72"/>
                    </a:cubicBezTo>
                    <a:cubicBezTo>
                      <a:pt x="144" y="72"/>
                      <a:pt x="144" y="72"/>
                      <a:pt x="144" y="72"/>
                    </a:cubicBezTo>
                    <a:cubicBezTo>
                      <a:pt x="144" y="29"/>
                      <a:pt x="144" y="29"/>
                      <a:pt x="144" y="29"/>
                    </a:cubicBezTo>
                    <a:cubicBezTo>
                      <a:pt x="143" y="29"/>
                      <a:pt x="143" y="29"/>
                      <a:pt x="143" y="29"/>
                    </a:cubicBezTo>
                    <a:cubicBezTo>
                      <a:pt x="111" y="39"/>
                      <a:pt x="111" y="39"/>
                      <a:pt x="111" y="39"/>
                    </a:cubicBezTo>
                    <a:cubicBezTo>
                      <a:pt x="110" y="39"/>
                      <a:pt x="110" y="39"/>
                      <a:pt x="110" y="39"/>
                    </a:cubicBezTo>
                    <a:cubicBezTo>
                      <a:pt x="110" y="72"/>
                      <a:pt x="110" y="72"/>
                      <a:pt x="110" y="72"/>
                    </a:cubicBezTo>
                    <a:cubicBezTo>
                      <a:pt x="59" y="72"/>
                      <a:pt x="59" y="72"/>
                      <a:pt x="59" y="72"/>
                    </a:cubicBezTo>
                    <a:cubicBezTo>
                      <a:pt x="59" y="54"/>
                      <a:pt x="59" y="54"/>
                      <a:pt x="59" y="54"/>
                    </a:cubicBezTo>
                    <a:cubicBezTo>
                      <a:pt x="59" y="46"/>
                      <a:pt x="61" y="39"/>
                      <a:pt x="65" y="35"/>
                    </a:cubicBezTo>
                    <a:cubicBezTo>
                      <a:pt x="68" y="30"/>
                      <a:pt x="74" y="28"/>
                      <a:pt x="80" y="28"/>
                    </a:cubicBezTo>
                    <a:cubicBezTo>
                      <a:pt x="85" y="28"/>
                      <a:pt x="90" y="30"/>
                      <a:pt x="95" y="32"/>
                    </a:cubicBezTo>
                    <a:cubicBezTo>
                      <a:pt x="96" y="32"/>
                      <a:pt x="96" y="32"/>
                      <a:pt x="96" y="32"/>
                    </a:cubicBezTo>
                    <a:cubicBezTo>
                      <a:pt x="96" y="3"/>
                      <a:pt x="96" y="3"/>
                      <a:pt x="96" y="3"/>
                    </a:cubicBezTo>
                    <a:cubicBezTo>
                      <a:pt x="96" y="3"/>
                      <a:pt x="96" y="3"/>
                      <a:pt x="96" y="3"/>
                    </a:cubicBezTo>
                    <a:cubicBezTo>
                      <a:pt x="91" y="1"/>
                      <a:pt x="85" y="0"/>
                      <a:pt x="77" y="0"/>
                    </a:cubicBezTo>
                    <a:cubicBezTo>
                      <a:pt x="67" y="0"/>
                      <a:pt x="57" y="2"/>
                      <a:pt x="49" y="7"/>
                    </a:cubicBezTo>
                    <a:cubicBezTo>
                      <a:pt x="41" y="11"/>
                      <a:pt x="35" y="17"/>
                      <a:pt x="31" y="25"/>
                    </a:cubicBezTo>
                    <a:cubicBezTo>
                      <a:pt x="26" y="33"/>
                      <a:pt x="24" y="42"/>
                      <a:pt x="24" y="52"/>
                    </a:cubicBezTo>
                    <a:cubicBezTo>
                      <a:pt x="24" y="72"/>
                      <a:pt x="24" y="72"/>
                      <a:pt x="24" y="72"/>
                    </a:cubicBezTo>
                    <a:cubicBezTo>
                      <a:pt x="0" y="72"/>
                      <a:pt x="0" y="72"/>
                      <a:pt x="0" y="72"/>
                    </a:cubicBezTo>
                    <a:cubicBezTo>
                      <a:pt x="0" y="100"/>
                      <a:pt x="0" y="100"/>
                      <a:pt x="0" y="100"/>
                    </a:cubicBezTo>
                    <a:cubicBezTo>
                      <a:pt x="24" y="100"/>
                      <a:pt x="24" y="100"/>
                      <a:pt x="24" y="100"/>
                    </a:cubicBezTo>
                    <a:cubicBezTo>
                      <a:pt x="24" y="216"/>
                      <a:pt x="24" y="216"/>
                      <a:pt x="24" y="216"/>
                    </a:cubicBezTo>
                    <a:cubicBezTo>
                      <a:pt x="59" y="216"/>
                      <a:pt x="59" y="216"/>
                      <a:pt x="59" y="216"/>
                    </a:cubicBezTo>
                    <a:cubicBezTo>
                      <a:pt x="59" y="100"/>
                      <a:pt x="59" y="100"/>
                      <a:pt x="59" y="100"/>
                    </a:cubicBezTo>
                    <a:cubicBezTo>
                      <a:pt x="109" y="100"/>
                      <a:pt x="109" y="100"/>
                      <a:pt x="109" y="100"/>
                    </a:cubicBezTo>
                    <a:cubicBezTo>
                      <a:pt x="109" y="174"/>
                      <a:pt x="109" y="174"/>
                      <a:pt x="109" y="174"/>
                    </a:cubicBezTo>
                    <a:cubicBezTo>
                      <a:pt x="109" y="204"/>
                      <a:pt x="124" y="220"/>
                      <a:pt x="152" y="220"/>
                    </a:cubicBezTo>
                    <a:cubicBezTo>
                      <a:pt x="157" y="220"/>
                      <a:pt x="162" y="219"/>
                      <a:pt x="167" y="218"/>
                    </a:cubicBezTo>
                    <a:cubicBezTo>
                      <a:pt x="172" y="217"/>
                      <a:pt x="175" y="216"/>
                      <a:pt x="178" y="215"/>
                    </a:cubicBezTo>
                    <a:cubicBezTo>
                      <a:pt x="178" y="214"/>
                      <a:pt x="178" y="214"/>
                      <a:pt x="178" y="214"/>
                    </a:cubicBezTo>
                    <a:cubicBezTo>
                      <a:pt x="178" y="186"/>
                      <a:pt x="178" y="186"/>
                      <a:pt x="178" y="186"/>
                    </a:cubicBezTo>
                    <a:cubicBezTo>
                      <a:pt x="177" y="187"/>
                      <a:pt x="177" y="187"/>
                      <a:pt x="177" y="187"/>
                    </a:cubicBezTo>
                    <a:cubicBezTo>
                      <a:pt x="175" y="188"/>
                      <a:pt x="173" y="190"/>
                      <a:pt x="170" y="190"/>
                    </a:cubicBezTo>
                    <a:cubicBezTo>
                      <a:pt x="167" y="191"/>
                      <a:pt x="165" y="192"/>
                      <a:pt x="163" y="192"/>
                    </a:cubicBezTo>
                    <a:cubicBezTo>
                      <a:pt x="157" y="192"/>
                      <a:pt x="152" y="190"/>
                      <a:pt x="149" y="186"/>
                    </a:cubicBezTo>
                    <a:cubicBezTo>
                      <a:pt x="145" y="183"/>
                      <a:pt x="144" y="176"/>
                      <a:pt x="144" y="168"/>
                    </a:cubicBezTo>
                    <a:cubicBezTo>
                      <a:pt x="144" y="100"/>
                      <a:pt x="144" y="100"/>
                      <a:pt x="144" y="100"/>
                    </a:cubicBezTo>
                    <a:cubicBezTo>
                      <a:pt x="179" y="100"/>
                      <a:pt x="179" y="100"/>
                      <a:pt x="179" y="100"/>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765"/>
                  <a:buFont typeface="Arial"/>
                  <a:buNone/>
                </a:pPr>
                <a:endParaRPr sz="1765" b="0" i="0" u="none" strike="noStrike" cap="none">
                  <a:solidFill>
                    <a:srgbClr val="505050"/>
                  </a:solidFill>
                  <a:latin typeface="Quattrocento Sans"/>
                  <a:ea typeface="Quattrocento Sans"/>
                  <a:cs typeface="Quattrocento Sans"/>
                  <a:sym typeface="Quattrocento Sans"/>
                </a:endParaRPr>
              </a:p>
            </p:txBody>
          </p:sp>
        </p:grpSp>
        <p:sp>
          <p:nvSpPr>
            <p:cNvPr id="586" name="Google Shape;586;p76"/>
            <p:cNvSpPr/>
            <p:nvPr/>
          </p:nvSpPr>
          <p:spPr>
            <a:xfrm>
              <a:off x="9759951" y="481013"/>
              <a:ext cx="215900" cy="217487"/>
            </a:xfrm>
            <a:prstGeom prst="rect">
              <a:avLst/>
            </a:prstGeom>
            <a:solidFill>
              <a:srgbClr val="F2652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765"/>
                <a:buFont typeface="Arial"/>
                <a:buNone/>
              </a:pPr>
              <a:endParaRPr sz="1765" b="0" i="0" u="none" strike="noStrike" cap="none">
                <a:solidFill>
                  <a:srgbClr val="505050"/>
                </a:solidFill>
                <a:latin typeface="Quattrocento Sans"/>
                <a:ea typeface="Quattrocento Sans"/>
                <a:cs typeface="Quattrocento Sans"/>
                <a:sym typeface="Quattrocento Sans"/>
              </a:endParaRPr>
            </a:p>
          </p:txBody>
        </p:sp>
        <p:sp>
          <p:nvSpPr>
            <p:cNvPr id="587" name="Google Shape;587;p76"/>
            <p:cNvSpPr/>
            <p:nvPr/>
          </p:nvSpPr>
          <p:spPr>
            <a:xfrm>
              <a:off x="9999663" y="481013"/>
              <a:ext cx="215900" cy="217487"/>
            </a:xfrm>
            <a:prstGeom prst="rect">
              <a:avLst/>
            </a:prstGeom>
            <a:solidFill>
              <a:srgbClr val="8DC63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765"/>
                <a:buFont typeface="Arial"/>
                <a:buNone/>
              </a:pPr>
              <a:endParaRPr sz="1765" b="0" i="0" u="none" strike="noStrike" cap="none">
                <a:solidFill>
                  <a:srgbClr val="505050"/>
                </a:solidFill>
                <a:latin typeface="Quattrocento Sans"/>
                <a:ea typeface="Quattrocento Sans"/>
                <a:cs typeface="Quattrocento Sans"/>
                <a:sym typeface="Quattrocento Sans"/>
              </a:endParaRPr>
            </a:p>
          </p:txBody>
        </p:sp>
        <p:sp>
          <p:nvSpPr>
            <p:cNvPr id="588" name="Google Shape;588;p76"/>
            <p:cNvSpPr/>
            <p:nvPr/>
          </p:nvSpPr>
          <p:spPr>
            <a:xfrm>
              <a:off x="9759951" y="719138"/>
              <a:ext cx="215900" cy="217487"/>
            </a:xfrm>
            <a:prstGeom prst="rect">
              <a:avLst/>
            </a:prstGeom>
            <a:solidFill>
              <a:srgbClr val="00AEE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765"/>
                <a:buFont typeface="Arial"/>
                <a:buNone/>
              </a:pPr>
              <a:endParaRPr sz="1765" b="0" i="0" u="none" strike="noStrike" cap="none">
                <a:solidFill>
                  <a:srgbClr val="505050"/>
                </a:solidFill>
                <a:latin typeface="Quattrocento Sans"/>
                <a:ea typeface="Quattrocento Sans"/>
                <a:cs typeface="Quattrocento Sans"/>
                <a:sym typeface="Quattrocento Sans"/>
              </a:endParaRPr>
            </a:p>
          </p:txBody>
        </p:sp>
        <p:sp>
          <p:nvSpPr>
            <p:cNvPr id="589" name="Google Shape;589;p76"/>
            <p:cNvSpPr/>
            <p:nvPr/>
          </p:nvSpPr>
          <p:spPr>
            <a:xfrm>
              <a:off x="9999663" y="719138"/>
              <a:ext cx="215900" cy="217487"/>
            </a:xfrm>
            <a:prstGeom prst="rect">
              <a:avLst/>
            </a:prstGeom>
            <a:solidFill>
              <a:srgbClr val="FFC20E"/>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765"/>
                <a:buFont typeface="Arial"/>
                <a:buNone/>
              </a:pPr>
              <a:endParaRPr sz="1765" b="0" i="0" u="none" strike="noStrike" cap="none">
                <a:solidFill>
                  <a:srgbClr val="505050"/>
                </a:solidFill>
                <a:latin typeface="Quattrocento Sans"/>
                <a:ea typeface="Quattrocento Sans"/>
                <a:cs typeface="Quattrocento Sans"/>
                <a:sym typeface="Quattrocento Sans"/>
              </a:endParaRPr>
            </a:p>
          </p:txBody>
        </p:sp>
      </p:grpSp>
      <p:sp>
        <p:nvSpPr>
          <p:cNvPr id="590" name="Google Shape;590;p76"/>
          <p:cNvSpPr/>
          <p:nvPr/>
        </p:nvSpPr>
        <p:spPr>
          <a:xfrm>
            <a:off x="6409944" y="1408176"/>
            <a:ext cx="5340096" cy="2971800"/>
          </a:xfrm>
          <a:prstGeom prst="rect">
            <a:avLst/>
          </a:prstGeom>
          <a:solidFill>
            <a:schemeClr val="accent5">
              <a:alpha val="93725"/>
            </a:schemeClr>
          </a:solidFill>
          <a:ln>
            <a:noFill/>
          </a:ln>
        </p:spPr>
        <p:txBody>
          <a:bodyPr spcFirstLastPara="1" wrap="square" lIns="179275" tIns="143425" rIns="179275" bIns="143425" anchor="t" anchorCtr="0">
            <a:noAutofit/>
          </a:bodyPr>
          <a:lstStyle/>
          <a:p>
            <a:pPr marL="0" marR="0" lvl="0" indent="0" algn="ctr" rtl="0">
              <a:lnSpc>
                <a:spcPct val="90000"/>
              </a:lnSpc>
              <a:spcBef>
                <a:spcPts val="0"/>
              </a:spcBef>
              <a:spcAft>
                <a:spcPts val="0"/>
              </a:spcAft>
              <a:buClr>
                <a:srgbClr val="000000"/>
              </a:buClr>
              <a:buSzPts val="2353"/>
              <a:buFont typeface="Arial"/>
              <a:buNone/>
            </a:pPr>
            <a:endParaRPr sz="2353" b="0" i="0" u="none" strike="noStrike" cap="none">
              <a:solidFill>
                <a:srgbClr val="FFFFFF"/>
              </a:solidFill>
              <a:latin typeface="Quattrocento Sans"/>
              <a:ea typeface="Quattrocento Sans"/>
              <a:cs typeface="Quattrocento Sans"/>
              <a:sym typeface="Quattrocento Sans"/>
            </a:endParaRPr>
          </a:p>
        </p:txBody>
      </p:sp>
      <p:sp>
        <p:nvSpPr>
          <p:cNvPr id="591" name="Google Shape;591;p76"/>
          <p:cNvSpPr txBox="1">
            <a:spLocks noGrp="1"/>
          </p:cNvSpPr>
          <p:nvPr>
            <p:ph type="title"/>
          </p:nvPr>
        </p:nvSpPr>
        <p:spPr>
          <a:xfrm>
            <a:off x="6409944" y="1413776"/>
            <a:ext cx="5332362" cy="2087516"/>
          </a:xfrm>
          <a:prstGeom prst="rect">
            <a:avLst/>
          </a:prstGeom>
          <a:noFill/>
          <a:ln>
            <a:noFill/>
          </a:ln>
        </p:spPr>
        <p:txBody>
          <a:bodyPr spcFirstLastPara="1" wrap="square" lIns="182875" tIns="182875" rIns="91425" bIns="91425" anchor="t" anchorCtr="0">
            <a:noAutofit/>
          </a:bodyPr>
          <a:lstStyle>
            <a:lvl1pPr lvl="0" algn="l">
              <a:lnSpc>
                <a:spcPct val="90000"/>
              </a:lnSpc>
              <a:spcBef>
                <a:spcPts val="0"/>
              </a:spcBef>
              <a:spcAft>
                <a:spcPts val="0"/>
              </a:spcAft>
              <a:buClr>
                <a:srgbClr val="FFFFFF"/>
              </a:buClr>
              <a:buSzPts val="4800"/>
              <a:buFont typeface="Quattrocento Sans"/>
              <a:buNone/>
              <a:defRPr sz="4800">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2" name="Google Shape;592;p76"/>
          <p:cNvSpPr txBox="1">
            <a:spLocks noGrp="1"/>
          </p:cNvSpPr>
          <p:nvPr>
            <p:ph type="body" idx="1"/>
          </p:nvPr>
        </p:nvSpPr>
        <p:spPr>
          <a:xfrm>
            <a:off x="6409944" y="3494811"/>
            <a:ext cx="5340096" cy="877163"/>
          </a:xfrm>
          <a:prstGeom prst="rect">
            <a:avLst/>
          </a:prstGeom>
          <a:noFill/>
          <a:ln>
            <a:noFill/>
          </a:ln>
        </p:spPr>
        <p:txBody>
          <a:bodyPr spcFirstLastPara="1" wrap="square" lIns="182875" tIns="91425" rIns="91425" bIns="0" anchor="ctr" anchorCtr="0">
            <a:noAutofit/>
          </a:bodyPr>
          <a:lstStyle>
            <a:lvl1pPr marL="457200" lvl="0" indent="-228600" algn="l">
              <a:lnSpc>
                <a:spcPct val="100000"/>
              </a:lnSpc>
              <a:spcBef>
                <a:spcPts val="0"/>
              </a:spcBef>
              <a:spcAft>
                <a:spcPts val="0"/>
              </a:spcAft>
              <a:buClr>
                <a:schemeClr val="lt1"/>
              </a:buClr>
              <a:buSzPts val="2800"/>
              <a:buNone/>
              <a:defRPr sz="2800">
                <a:solidFill>
                  <a:schemeClr val="lt1"/>
                </a:solidFill>
              </a:defRPr>
            </a:lvl1pPr>
            <a:lvl2pPr marL="914400" lvl="1" indent="-342900" algn="l">
              <a:lnSpc>
                <a:spcPct val="110000"/>
              </a:lnSpc>
              <a:spcBef>
                <a:spcPts val="600"/>
              </a:spcBef>
              <a:spcAft>
                <a:spcPts val="0"/>
              </a:spcAft>
              <a:buClr>
                <a:schemeClr val="dk1"/>
              </a:buClr>
              <a:buSzPts val="1800"/>
              <a:buChar char="•"/>
              <a:defRPr/>
            </a:lvl2pPr>
            <a:lvl3pPr marL="1371600" lvl="2" indent="-342900" algn="l">
              <a:lnSpc>
                <a:spcPct val="110000"/>
              </a:lnSpc>
              <a:spcBef>
                <a:spcPts val="600"/>
              </a:spcBef>
              <a:spcAft>
                <a:spcPts val="0"/>
              </a:spcAft>
              <a:buClr>
                <a:schemeClr val="dk1"/>
              </a:buClr>
              <a:buSzPts val="1800"/>
              <a:buChar char="•"/>
              <a:defRPr/>
            </a:lvl3pPr>
            <a:lvl4pPr marL="1828800" lvl="3" indent="-342900" algn="l">
              <a:lnSpc>
                <a:spcPct val="110000"/>
              </a:lnSpc>
              <a:spcBef>
                <a:spcPts val="600"/>
              </a:spcBef>
              <a:spcAft>
                <a:spcPts val="0"/>
              </a:spcAft>
              <a:buClr>
                <a:schemeClr val="dk1"/>
              </a:buClr>
              <a:buSzPts val="1800"/>
              <a:buChar char="•"/>
              <a:defRPr/>
            </a:lvl4pPr>
            <a:lvl5pPr marL="2286000" lvl="4" indent="-342900" algn="l">
              <a:lnSpc>
                <a:spcPct val="110000"/>
              </a:lnSpc>
              <a:spcBef>
                <a:spcPts val="600"/>
              </a:spcBef>
              <a:spcAft>
                <a:spcPts val="0"/>
              </a:spcAft>
              <a:buClr>
                <a:schemeClr val="dk1"/>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1_Title Only">
  <p:cSld name="1_Title Only">
    <p:spTree>
      <p:nvGrpSpPr>
        <p:cNvPr id="1" name="Shape 593"/>
        <p:cNvGrpSpPr/>
        <p:nvPr/>
      </p:nvGrpSpPr>
      <p:grpSpPr>
        <a:xfrm>
          <a:off x="0" y="0"/>
          <a:ext cx="0" cy="0"/>
          <a:chOff x="0" y="0"/>
          <a:chExt cx="0" cy="0"/>
        </a:xfrm>
      </p:grpSpPr>
    </p:spTree>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Section Title Accent Color 1">
  <p:cSld name="Section Title Accent Color 1">
    <p:bg>
      <p:bgPr>
        <a:solidFill>
          <a:srgbClr val="0070C0"/>
        </a:solidFill>
        <a:effectLst/>
      </p:bgPr>
    </p:bg>
    <p:spTree>
      <p:nvGrpSpPr>
        <p:cNvPr id="1" name="Shape 594"/>
        <p:cNvGrpSpPr/>
        <p:nvPr/>
      </p:nvGrpSpPr>
      <p:grpSpPr>
        <a:xfrm>
          <a:off x="0" y="0"/>
          <a:ext cx="0" cy="0"/>
          <a:chOff x="0" y="0"/>
          <a:chExt cx="0" cy="0"/>
        </a:xfrm>
      </p:grpSpPr>
      <p:sp>
        <p:nvSpPr>
          <p:cNvPr id="595" name="Google Shape;595;p78"/>
          <p:cNvSpPr txBox="1">
            <a:spLocks noGrp="1"/>
          </p:cNvSpPr>
          <p:nvPr>
            <p:ph type="title"/>
          </p:nvPr>
        </p:nvSpPr>
        <p:spPr>
          <a:xfrm>
            <a:off x="756186" y="2294474"/>
            <a:ext cx="10757098" cy="1077315"/>
          </a:xfrm>
          <a:prstGeom prst="rect">
            <a:avLst/>
          </a:prstGeom>
          <a:noFill/>
          <a:ln>
            <a:noFill/>
          </a:ln>
        </p:spPr>
        <p:txBody>
          <a:bodyPr spcFirstLastPara="1" wrap="square" lIns="91425" tIns="91425" rIns="91425" bIns="91425" anchor="t" anchorCtr="0">
            <a:noAutofit/>
          </a:bodyPr>
          <a:lstStyle>
            <a:lvl1pPr lvl="0" algn="ctr">
              <a:lnSpc>
                <a:spcPct val="90000"/>
              </a:lnSpc>
              <a:spcBef>
                <a:spcPts val="0"/>
              </a:spcBef>
              <a:spcAft>
                <a:spcPts val="0"/>
              </a:spcAft>
              <a:buClr>
                <a:schemeClr val="lt1"/>
              </a:buClr>
              <a:buSzPts val="6470"/>
              <a:buFont typeface="Quattrocento Sans"/>
              <a:buNone/>
              <a:defRPr sz="6469">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Title &amp; Non-bulleted text">
  <p:cSld name="Title &amp; Non-bulleted text">
    <p:spTree>
      <p:nvGrpSpPr>
        <p:cNvPr id="1" name="Shape 596"/>
        <p:cNvGrpSpPr/>
        <p:nvPr/>
      </p:nvGrpSpPr>
      <p:grpSpPr>
        <a:xfrm>
          <a:off x="0" y="0"/>
          <a:ext cx="0" cy="0"/>
          <a:chOff x="0" y="0"/>
          <a:chExt cx="0" cy="0"/>
        </a:xfrm>
      </p:grpSpPr>
      <p:sp>
        <p:nvSpPr>
          <p:cNvPr id="597" name="Google Shape;597;p7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8" name="Google Shape;598;p79"/>
          <p:cNvSpPr txBox="1">
            <a:spLocks noGrp="1"/>
          </p:cNvSpPr>
          <p:nvPr>
            <p:ph type="body" idx="1"/>
          </p:nvPr>
        </p:nvSpPr>
        <p:spPr>
          <a:xfrm>
            <a:off x="269240" y="1189177"/>
            <a:ext cx="11655078" cy="1844608"/>
          </a:xfrm>
          <a:prstGeom prst="rect">
            <a:avLst/>
          </a:prstGeom>
          <a:noFill/>
          <a:ln>
            <a:noFill/>
          </a:ln>
        </p:spPr>
        <p:txBody>
          <a:bodyPr spcFirstLastPara="1" wrap="square" lIns="91425" tIns="45700" rIns="91425" bIns="45700" anchor="t" anchorCtr="0">
            <a:noAutofit/>
          </a:bodyPr>
          <a:lstStyle>
            <a:lvl1pPr marL="457200" lvl="0" indent="-228600" algn="l">
              <a:lnSpc>
                <a:spcPct val="110000"/>
              </a:lnSpc>
              <a:spcBef>
                <a:spcPts val="1000"/>
              </a:spcBef>
              <a:spcAft>
                <a:spcPts val="0"/>
              </a:spcAft>
              <a:buClr>
                <a:schemeClr val="dk1"/>
              </a:buClr>
              <a:buSzPts val="2800"/>
              <a:buNone/>
              <a:defRPr/>
            </a:lvl1pPr>
            <a:lvl2pPr marL="914400" lvl="1" indent="-228600" algn="l">
              <a:lnSpc>
                <a:spcPct val="110000"/>
              </a:lnSpc>
              <a:spcBef>
                <a:spcPts val="600"/>
              </a:spcBef>
              <a:spcAft>
                <a:spcPts val="0"/>
              </a:spcAft>
              <a:buClr>
                <a:schemeClr val="dk1"/>
              </a:buClr>
              <a:buSzPts val="2400"/>
              <a:buNone/>
              <a:defRPr/>
            </a:lvl2pPr>
            <a:lvl3pPr marL="1371600" lvl="2" indent="-228600" algn="l">
              <a:lnSpc>
                <a:spcPct val="110000"/>
              </a:lnSpc>
              <a:spcBef>
                <a:spcPts val="600"/>
              </a:spcBef>
              <a:spcAft>
                <a:spcPts val="0"/>
              </a:spcAft>
              <a:buClr>
                <a:schemeClr val="dk1"/>
              </a:buClr>
              <a:buSzPts val="2000"/>
              <a:buNone/>
              <a:defRPr/>
            </a:lvl3pPr>
            <a:lvl4pPr marL="1828800" lvl="3" indent="-228600" algn="l">
              <a:lnSpc>
                <a:spcPct val="110000"/>
              </a:lnSpc>
              <a:spcBef>
                <a:spcPts val="600"/>
              </a:spcBef>
              <a:spcAft>
                <a:spcPts val="0"/>
              </a:spcAft>
              <a:buClr>
                <a:schemeClr val="dk1"/>
              </a:buClr>
              <a:buSzPts val="1800"/>
              <a:buNone/>
              <a:defRPr/>
            </a:lvl4pPr>
            <a:lvl5pPr marL="2286000" lvl="4" indent="-228600" algn="l">
              <a:lnSpc>
                <a:spcPct val="110000"/>
              </a:lnSpc>
              <a:spcBef>
                <a:spcPts val="600"/>
              </a:spcBef>
              <a:spcAft>
                <a:spcPts val="0"/>
              </a:spcAft>
              <a:buClr>
                <a:schemeClr val="dk1"/>
              </a:buClr>
              <a:buSzPts val="1800"/>
              <a:buNone/>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2_Title Only">
  <p:cSld name="2_Title Only">
    <p:spTree>
      <p:nvGrpSpPr>
        <p:cNvPr id="1" name="Shape 599"/>
        <p:cNvGrpSpPr/>
        <p:nvPr/>
      </p:nvGrpSpPr>
      <p:grpSpPr>
        <a:xfrm>
          <a:off x="0" y="0"/>
          <a:ext cx="0" cy="0"/>
          <a:chOff x="0" y="0"/>
          <a:chExt cx="0" cy="0"/>
        </a:xfrm>
      </p:grpSpPr>
      <p:sp>
        <p:nvSpPr>
          <p:cNvPr id="600" name="Google Shape;600;p8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1" name="Google Shape;601;p80"/>
          <p:cNvSpPr txBox="1">
            <a:spLocks noGrp="1"/>
          </p:cNvSpPr>
          <p:nvPr>
            <p:ph type="ftr" idx="11"/>
          </p:nvPr>
        </p:nvSpPr>
        <p:spPr>
          <a:xfrm>
            <a:off x="4038581" y="6356803"/>
            <a:ext cx="4114839" cy="36422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5_Table of contents">
  <p:cSld name="5_Table of contents">
    <p:spTree>
      <p:nvGrpSpPr>
        <p:cNvPr id="1" name="Shape 33"/>
        <p:cNvGrpSpPr/>
        <p:nvPr/>
      </p:nvGrpSpPr>
      <p:grpSpPr>
        <a:xfrm>
          <a:off x="0" y="0"/>
          <a:ext cx="0" cy="0"/>
          <a:chOff x="0" y="0"/>
          <a:chExt cx="0" cy="0"/>
        </a:xfrm>
      </p:grpSpPr>
      <p:sp>
        <p:nvSpPr>
          <p:cNvPr id="34" name="Google Shape;34;p9"/>
          <p:cNvSpPr txBox="1">
            <a:spLocks noGrp="1"/>
          </p:cNvSpPr>
          <p:nvPr>
            <p:ph type="body" idx="1"/>
          </p:nvPr>
        </p:nvSpPr>
        <p:spPr>
          <a:xfrm>
            <a:off x="0" y="1"/>
            <a:ext cx="4951379" cy="1232898"/>
          </a:xfrm>
          <a:prstGeom prst="rect">
            <a:avLst/>
          </a:prstGeom>
          <a:noFill/>
          <a:ln>
            <a:noFill/>
          </a:ln>
        </p:spPr>
        <p:txBody>
          <a:bodyPr spcFirstLastPara="1" wrap="square" lIns="393175" tIns="393175" rIns="91425" bIns="91425" anchor="t" anchorCtr="0">
            <a:noAutofit/>
          </a:bodyPr>
          <a:lstStyle>
            <a:lvl1pPr marL="457200" lvl="0" indent="-228600" algn="l">
              <a:lnSpc>
                <a:spcPct val="110000"/>
              </a:lnSpc>
              <a:spcBef>
                <a:spcPts val="1000"/>
              </a:spcBef>
              <a:spcAft>
                <a:spcPts val="0"/>
              </a:spcAft>
              <a:buClr>
                <a:schemeClr val="accent1"/>
              </a:buClr>
              <a:buSzPts val="4400"/>
              <a:buNone/>
              <a:defRPr sz="4400">
                <a:solidFill>
                  <a:schemeClr val="accent1"/>
                </a:solidFill>
                <a:latin typeface="Quattrocento Sans"/>
                <a:ea typeface="Quattrocento Sans"/>
                <a:cs typeface="Quattrocento Sans"/>
                <a:sym typeface="Quattrocento Sans"/>
              </a:defRPr>
            </a:lvl1pPr>
            <a:lvl2pPr marL="914400" lvl="1" indent="-342900" algn="l">
              <a:lnSpc>
                <a:spcPct val="110000"/>
              </a:lnSpc>
              <a:spcBef>
                <a:spcPts val="600"/>
              </a:spcBef>
              <a:spcAft>
                <a:spcPts val="0"/>
              </a:spcAft>
              <a:buClr>
                <a:schemeClr val="dk1"/>
              </a:buClr>
              <a:buSzPts val="1800"/>
              <a:buChar char="•"/>
              <a:defRPr/>
            </a:lvl2pPr>
            <a:lvl3pPr marL="1371600" lvl="2" indent="-342900" algn="l">
              <a:lnSpc>
                <a:spcPct val="110000"/>
              </a:lnSpc>
              <a:spcBef>
                <a:spcPts val="600"/>
              </a:spcBef>
              <a:spcAft>
                <a:spcPts val="0"/>
              </a:spcAft>
              <a:buClr>
                <a:schemeClr val="dk1"/>
              </a:buClr>
              <a:buSzPts val="1800"/>
              <a:buChar char="•"/>
              <a:defRPr/>
            </a:lvl3pPr>
            <a:lvl4pPr marL="1828800" lvl="3" indent="-342900" algn="l">
              <a:lnSpc>
                <a:spcPct val="110000"/>
              </a:lnSpc>
              <a:spcBef>
                <a:spcPts val="600"/>
              </a:spcBef>
              <a:spcAft>
                <a:spcPts val="0"/>
              </a:spcAft>
              <a:buClr>
                <a:schemeClr val="dk1"/>
              </a:buClr>
              <a:buSzPts val="1800"/>
              <a:buChar char="•"/>
              <a:defRPr/>
            </a:lvl4pPr>
            <a:lvl5pPr marL="2286000" lvl="4" indent="-342900" algn="l">
              <a:lnSpc>
                <a:spcPct val="110000"/>
              </a:lnSpc>
              <a:spcBef>
                <a:spcPts val="600"/>
              </a:spcBef>
              <a:spcAft>
                <a:spcPts val="0"/>
              </a:spcAft>
              <a:buClr>
                <a:schemeClr val="dk1"/>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5" name="Google Shape;35;p9"/>
          <p:cNvSpPr txBox="1">
            <a:spLocks noGrp="1"/>
          </p:cNvSpPr>
          <p:nvPr>
            <p:ph type="body" idx="2"/>
          </p:nvPr>
        </p:nvSpPr>
        <p:spPr>
          <a:xfrm>
            <a:off x="5632315" y="389106"/>
            <a:ext cx="6410460" cy="6468894"/>
          </a:xfrm>
          <a:prstGeom prst="rect">
            <a:avLst/>
          </a:prstGeom>
          <a:noFill/>
          <a:ln>
            <a:noFill/>
          </a:ln>
        </p:spPr>
        <p:txBody>
          <a:bodyPr spcFirstLastPara="1" wrap="square" lIns="91425" tIns="45700" rIns="91425" bIns="45700" anchor="t" anchorCtr="0">
            <a:noAutofit/>
          </a:bodyPr>
          <a:lstStyle>
            <a:lvl1pPr marL="457200" lvl="0" indent="-406400" algn="l">
              <a:lnSpc>
                <a:spcPct val="100000"/>
              </a:lnSpc>
              <a:spcBef>
                <a:spcPts val="1000"/>
              </a:spcBef>
              <a:spcAft>
                <a:spcPts val="0"/>
              </a:spcAft>
              <a:buClr>
                <a:schemeClr val="dk1"/>
              </a:buClr>
              <a:buSzPts val="2800"/>
              <a:buChar char="•"/>
              <a:defRPr/>
            </a:lvl1pPr>
            <a:lvl2pPr marL="914400" lvl="1" indent="-228600" algn="l">
              <a:lnSpc>
                <a:spcPct val="110000"/>
              </a:lnSpc>
              <a:spcBef>
                <a:spcPts val="500"/>
              </a:spcBef>
              <a:spcAft>
                <a:spcPts val="0"/>
              </a:spcAft>
              <a:buClr>
                <a:schemeClr val="dk1"/>
              </a:buClr>
              <a:buSzPts val="2400"/>
              <a:buNone/>
              <a:defRPr/>
            </a:lvl2pPr>
            <a:lvl3pPr marL="1371600" lvl="2" indent="-342900" algn="l">
              <a:lnSpc>
                <a:spcPct val="110000"/>
              </a:lnSpc>
              <a:spcBef>
                <a:spcPts val="600"/>
              </a:spcBef>
              <a:spcAft>
                <a:spcPts val="0"/>
              </a:spcAft>
              <a:buClr>
                <a:schemeClr val="dk1"/>
              </a:buClr>
              <a:buSzPts val="1800"/>
              <a:buChar char="•"/>
              <a:defRPr/>
            </a:lvl3pPr>
            <a:lvl4pPr marL="1828800" lvl="3" indent="-342900" algn="l">
              <a:lnSpc>
                <a:spcPct val="110000"/>
              </a:lnSpc>
              <a:spcBef>
                <a:spcPts val="600"/>
              </a:spcBef>
              <a:spcAft>
                <a:spcPts val="0"/>
              </a:spcAft>
              <a:buClr>
                <a:schemeClr val="dk1"/>
              </a:buClr>
              <a:buSzPts val="1800"/>
              <a:buChar char="•"/>
              <a:defRPr/>
            </a:lvl4pPr>
            <a:lvl5pPr marL="2286000" lvl="4" indent="-342900" algn="l">
              <a:lnSpc>
                <a:spcPct val="110000"/>
              </a:lnSpc>
              <a:spcBef>
                <a:spcPts val="600"/>
              </a:spcBef>
              <a:spcAft>
                <a:spcPts val="0"/>
              </a:spcAft>
              <a:buClr>
                <a:schemeClr val="dk1"/>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08"/>
        <p:cNvGrpSpPr/>
        <p:nvPr/>
      </p:nvGrpSpPr>
      <p:grpSpPr>
        <a:xfrm>
          <a:off x="0" y="0"/>
          <a:ext cx="0" cy="0"/>
          <a:chOff x="0" y="0"/>
          <a:chExt cx="0" cy="0"/>
        </a:xfrm>
      </p:grpSpPr>
      <p:sp>
        <p:nvSpPr>
          <p:cNvPr id="609" name="Google Shape;609;p8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10" name="Google Shape;610;p8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11" name="Google Shape;611;p8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12" name="Google Shape;612;p8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613"/>
        <p:cNvGrpSpPr/>
        <p:nvPr/>
      </p:nvGrpSpPr>
      <p:grpSpPr>
        <a:xfrm>
          <a:off x="0" y="0"/>
          <a:ext cx="0" cy="0"/>
          <a:chOff x="0" y="0"/>
          <a:chExt cx="0" cy="0"/>
        </a:xfrm>
      </p:grpSpPr>
      <p:sp>
        <p:nvSpPr>
          <p:cNvPr id="614" name="Google Shape;614;p8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15" name="Google Shape;615;p8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16" name="Google Shape;616;p8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17" name="Google Shape;617;p8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18" name="Google Shape;618;p8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619"/>
        <p:cNvGrpSpPr/>
        <p:nvPr/>
      </p:nvGrpSpPr>
      <p:grpSpPr>
        <a:xfrm>
          <a:off x="0" y="0"/>
          <a:ext cx="0" cy="0"/>
          <a:chOff x="0" y="0"/>
          <a:chExt cx="0" cy="0"/>
        </a:xfrm>
      </p:grpSpPr>
      <p:sp>
        <p:nvSpPr>
          <p:cNvPr id="620" name="Google Shape;620;p84"/>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1" name="Google Shape;621;p84"/>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622" name="Google Shape;622;p8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3" name="Google Shape;623;p8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4" name="Google Shape;624;p8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625"/>
        <p:cNvGrpSpPr/>
        <p:nvPr/>
      </p:nvGrpSpPr>
      <p:grpSpPr>
        <a:xfrm>
          <a:off x="0" y="0"/>
          <a:ext cx="0" cy="0"/>
          <a:chOff x="0" y="0"/>
          <a:chExt cx="0" cy="0"/>
        </a:xfrm>
      </p:grpSpPr>
      <p:sp>
        <p:nvSpPr>
          <p:cNvPr id="626" name="Google Shape;626;p85"/>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7" name="Google Shape;627;p85"/>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628" name="Google Shape;628;p8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9" name="Google Shape;629;p8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0" name="Google Shape;630;p8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631"/>
        <p:cNvGrpSpPr/>
        <p:nvPr/>
      </p:nvGrpSpPr>
      <p:grpSpPr>
        <a:xfrm>
          <a:off x="0" y="0"/>
          <a:ext cx="0" cy="0"/>
          <a:chOff x="0" y="0"/>
          <a:chExt cx="0" cy="0"/>
        </a:xfrm>
      </p:grpSpPr>
      <p:sp>
        <p:nvSpPr>
          <p:cNvPr id="632" name="Google Shape;632;p8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3" name="Google Shape;633;p86"/>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34" name="Google Shape;634;p86"/>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35" name="Google Shape;635;p8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6" name="Google Shape;636;p8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7" name="Google Shape;637;p8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638"/>
        <p:cNvGrpSpPr/>
        <p:nvPr/>
      </p:nvGrpSpPr>
      <p:grpSpPr>
        <a:xfrm>
          <a:off x="0" y="0"/>
          <a:ext cx="0" cy="0"/>
          <a:chOff x="0" y="0"/>
          <a:chExt cx="0" cy="0"/>
        </a:xfrm>
      </p:grpSpPr>
      <p:sp>
        <p:nvSpPr>
          <p:cNvPr id="639" name="Google Shape;639;p87"/>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0" name="Google Shape;640;p87"/>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641" name="Google Shape;641;p87"/>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42" name="Google Shape;642;p87"/>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643" name="Google Shape;643;p87"/>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44" name="Google Shape;644;p8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5" name="Google Shape;645;p8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6" name="Google Shape;646;p8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47"/>
        <p:cNvGrpSpPr/>
        <p:nvPr/>
      </p:nvGrpSpPr>
      <p:grpSpPr>
        <a:xfrm>
          <a:off x="0" y="0"/>
          <a:ext cx="0" cy="0"/>
          <a:chOff x="0" y="0"/>
          <a:chExt cx="0" cy="0"/>
        </a:xfrm>
      </p:grpSpPr>
      <p:sp>
        <p:nvSpPr>
          <p:cNvPr id="648" name="Google Shape;648;p8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9" name="Google Shape;649;p8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50" name="Google Shape;650;p8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51"/>
        <p:cNvGrpSpPr/>
        <p:nvPr/>
      </p:nvGrpSpPr>
      <p:grpSpPr>
        <a:xfrm>
          <a:off x="0" y="0"/>
          <a:ext cx="0" cy="0"/>
          <a:chOff x="0" y="0"/>
          <a:chExt cx="0" cy="0"/>
        </a:xfrm>
      </p:grpSpPr>
      <p:sp>
        <p:nvSpPr>
          <p:cNvPr id="652" name="Google Shape;652;p8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53" name="Google Shape;653;p8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54" name="Google Shape;654;p8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55" name="Google Shape;655;p8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56" name="Google Shape;656;p8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57" name="Google Shape;657;p8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8"/>
        <p:cNvGrpSpPr/>
        <p:nvPr/>
      </p:nvGrpSpPr>
      <p:grpSpPr>
        <a:xfrm>
          <a:off x="0" y="0"/>
          <a:ext cx="0" cy="0"/>
          <a:chOff x="0" y="0"/>
          <a:chExt cx="0" cy="0"/>
        </a:xfrm>
      </p:grpSpPr>
      <p:sp>
        <p:nvSpPr>
          <p:cNvPr id="659" name="Google Shape;659;p9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0" name="Google Shape;660;p90"/>
          <p:cNvSpPr>
            <a:spLocks noGrp="1"/>
          </p:cNvSpPr>
          <p:nvPr>
            <p:ph type="pic" idx="2"/>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661" name="Google Shape;661;p9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62" name="Google Shape;662;p9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3" name="Google Shape;663;p9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4" name="Google Shape;664;p9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65"/>
        <p:cNvGrpSpPr/>
        <p:nvPr/>
      </p:nvGrpSpPr>
      <p:grpSpPr>
        <a:xfrm>
          <a:off x="0" y="0"/>
          <a:ext cx="0" cy="0"/>
          <a:chOff x="0" y="0"/>
          <a:chExt cx="0" cy="0"/>
        </a:xfrm>
      </p:grpSpPr>
      <p:sp>
        <p:nvSpPr>
          <p:cNvPr id="666" name="Google Shape;666;p9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7" name="Google Shape;667;p9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68" name="Google Shape;668;p9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9" name="Google Shape;669;p9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0" name="Google Shape;670;p9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6_Table of contents">
  <p:cSld name="6_Table of contents">
    <p:spTree>
      <p:nvGrpSpPr>
        <p:cNvPr id="1" name="Shape 36"/>
        <p:cNvGrpSpPr/>
        <p:nvPr/>
      </p:nvGrpSpPr>
      <p:grpSpPr>
        <a:xfrm>
          <a:off x="0" y="0"/>
          <a:ext cx="0" cy="0"/>
          <a:chOff x="0" y="0"/>
          <a:chExt cx="0" cy="0"/>
        </a:xfrm>
      </p:grpSpPr>
      <p:sp>
        <p:nvSpPr>
          <p:cNvPr id="37" name="Google Shape;37;p10"/>
          <p:cNvSpPr txBox="1">
            <a:spLocks noGrp="1"/>
          </p:cNvSpPr>
          <p:nvPr>
            <p:ph type="body" idx="1"/>
          </p:nvPr>
        </p:nvSpPr>
        <p:spPr>
          <a:xfrm>
            <a:off x="0" y="1"/>
            <a:ext cx="4951379" cy="1232898"/>
          </a:xfrm>
          <a:prstGeom prst="rect">
            <a:avLst/>
          </a:prstGeom>
          <a:noFill/>
          <a:ln>
            <a:noFill/>
          </a:ln>
        </p:spPr>
        <p:txBody>
          <a:bodyPr spcFirstLastPara="1" wrap="square" lIns="393175" tIns="393175" rIns="91425" bIns="91425" anchor="t" anchorCtr="0">
            <a:noAutofit/>
          </a:bodyPr>
          <a:lstStyle>
            <a:lvl1pPr marL="457200" lvl="0" indent="-228600" algn="l">
              <a:lnSpc>
                <a:spcPct val="110000"/>
              </a:lnSpc>
              <a:spcBef>
                <a:spcPts val="1000"/>
              </a:spcBef>
              <a:spcAft>
                <a:spcPts val="0"/>
              </a:spcAft>
              <a:buClr>
                <a:schemeClr val="accent6"/>
              </a:buClr>
              <a:buSzPts val="4400"/>
              <a:buNone/>
              <a:defRPr sz="4400">
                <a:solidFill>
                  <a:schemeClr val="accent6"/>
                </a:solidFill>
                <a:latin typeface="Quattrocento Sans"/>
                <a:ea typeface="Quattrocento Sans"/>
                <a:cs typeface="Quattrocento Sans"/>
                <a:sym typeface="Quattrocento Sans"/>
              </a:defRPr>
            </a:lvl1pPr>
            <a:lvl2pPr marL="914400" lvl="1" indent="-342900" algn="l">
              <a:lnSpc>
                <a:spcPct val="110000"/>
              </a:lnSpc>
              <a:spcBef>
                <a:spcPts val="600"/>
              </a:spcBef>
              <a:spcAft>
                <a:spcPts val="0"/>
              </a:spcAft>
              <a:buClr>
                <a:schemeClr val="dk1"/>
              </a:buClr>
              <a:buSzPts val="1800"/>
              <a:buChar char="•"/>
              <a:defRPr/>
            </a:lvl2pPr>
            <a:lvl3pPr marL="1371600" lvl="2" indent="-342900" algn="l">
              <a:lnSpc>
                <a:spcPct val="110000"/>
              </a:lnSpc>
              <a:spcBef>
                <a:spcPts val="600"/>
              </a:spcBef>
              <a:spcAft>
                <a:spcPts val="0"/>
              </a:spcAft>
              <a:buClr>
                <a:schemeClr val="dk1"/>
              </a:buClr>
              <a:buSzPts val="1800"/>
              <a:buChar char="•"/>
              <a:defRPr/>
            </a:lvl3pPr>
            <a:lvl4pPr marL="1828800" lvl="3" indent="-342900" algn="l">
              <a:lnSpc>
                <a:spcPct val="110000"/>
              </a:lnSpc>
              <a:spcBef>
                <a:spcPts val="600"/>
              </a:spcBef>
              <a:spcAft>
                <a:spcPts val="0"/>
              </a:spcAft>
              <a:buClr>
                <a:schemeClr val="dk1"/>
              </a:buClr>
              <a:buSzPts val="1800"/>
              <a:buChar char="•"/>
              <a:defRPr/>
            </a:lvl4pPr>
            <a:lvl5pPr marL="2286000" lvl="4" indent="-342900" algn="l">
              <a:lnSpc>
                <a:spcPct val="110000"/>
              </a:lnSpc>
              <a:spcBef>
                <a:spcPts val="600"/>
              </a:spcBef>
              <a:spcAft>
                <a:spcPts val="0"/>
              </a:spcAft>
              <a:buClr>
                <a:schemeClr val="dk1"/>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8" name="Google Shape;38;p10"/>
          <p:cNvSpPr txBox="1">
            <a:spLocks noGrp="1"/>
          </p:cNvSpPr>
          <p:nvPr>
            <p:ph type="body" idx="2"/>
          </p:nvPr>
        </p:nvSpPr>
        <p:spPr>
          <a:xfrm>
            <a:off x="5632315" y="389106"/>
            <a:ext cx="6410460" cy="6468894"/>
          </a:xfrm>
          <a:prstGeom prst="rect">
            <a:avLst/>
          </a:prstGeom>
          <a:noFill/>
          <a:ln>
            <a:noFill/>
          </a:ln>
        </p:spPr>
        <p:txBody>
          <a:bodyPr spcFirstLastPara="1" wrap="square" lIns="91425" tIns="45700" rIns="91425" bIns="45700" anchor="t" anchorCtr="0">
            <a:noAutofit/>
          </a:bodyPr>
          <a:lstStyle>
            <a:lvl1pPr marL="457200" lvl="0" indent="-406400" algn="l">
              <a:lnSpc>
                <a:spcPct val="100000"/>
              </a:lnSpc>
              <a:spcBef>
                <a:spcPts val="1000"/>
              </a:spcBef>
              <a:spcAft>
                <a:spcPts val="0"/>
              </a:spcAft>
              <a:buClr>
                <a:schemeClr val="dk1"/>
              </a:buClr>
              <a:buSzPts val="2800"/>
              <a:buChar char="•"/>
              <a:defRPr/>
            </a:lvl1pPr>
            <a:lvl2pPr marL="914400" lvl="1" indent="-228600" algn="l">
              <a:lnSpc>
                <a:spcPct val="110000"/>
              </a:lnSpc>
              <a:spcBef>
                <a:spcPts val="500"/>
              </a:spcBef>
              <a:spcAft>
                <a:spcPts val="0"/>
              </a:spcAft>
              <a:buClr>
                <a:schemeClr val="dk1"/>
              </a:buClr>
              <a:buSzPts val="2400"/>
              <a:buNone/>
              <a:defRPr/>
            </a:lvl2pPr>
            <a:lvl3pPr marL="1371600" lvl="2" indent="-342900" algn="l">
              <a:lnSpc>
                <a:spcPct val="110000"/>
              </a:lnSpc>
              <a:spcBef>
                <a:spcPts val="600"/>
              </a:spcBef>
              <a:spcAft>
                <a:spcPts val="0"/>
              </a:spcAft>
              <a:buClr>
                <a:schemeClr val="dk1"/>
              </a:buClr>
              <a:buSzPts val="1800"/>
              <a:buChar char="•"/>
              <a:defRPr/>
            </a:lvl3pPr>
            <a:lvl4pPr marL="1828800" lvl="3" indent="-342900" algn="l">
              <a:lnSpc>
                <a:spcPct val="110000"/>
              </a:lnSpc>
              <a:spcBef>
                <a:spcPts val="600"/>
              </a:spcBef>
              <a:spcAft>
                <a:spcPts val="0"/>
              </a:spcAft>
              <a:buClr>
                <a:schemeClr val="dk1"/>
              </a:buClr>
              <a:buSzPts val="1800"/>
              <a:buChar char="•"/>
              <a:defRPr/>
            </a:lvl4pPr>
            <a:lvl5pPr marL="2286000" lvl="4" indent="-342900" algn="l">
              <a:lnSpc>
                <a:spcPct val="110000"/>
              </a:lnSpc>
              <a:spcBef>
                <a:spcPts val="600"/>
              </a:spcBef>
              <a:spcAft>
                <a:spcPts val="0"/>
              </a:spcAft>
              <a:buClr>
                <a:schemeClr val="dk1"/>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671"/>
        <p:cNvGrpSpPr/>
        <p:nvPr/>
      </p:nvGrpSpPr>
      <p:grpSpPr>
        <a:xfrm>
          <a:off x="0" y="0"/>
          <a:ext cx="0" cy="0"/>
          <a:chOff x="0" y="0"/>
          <a:chExt cx="0" cy="0"/>
        </a:xfrm>
      </p:grpSpPr>
      <p:sp>
        <p:nvSpPr>
          <p:cNvPr id="672" name="Google Shape;672;p9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3" name="Google Shape;673;p9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74" name="Google Shape;674;p9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5" name="Google Shape;675;p9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6" name="Google Shape;676;p9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16" Type="http://schemas.openxmlformats.org/officeDocument/2006/relationships/slideLayout" Target="../slideLayouts/slideLayout1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77" Type="http://schemas.openxmlformats.org/officeDocument/2006/relationships/slideLayout" Target="../slideLayouts/slideLayout77.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80" Type="http://schemas.openxmlformats.org/officeDocument/2006/relationships/theme" Target="../theme/theme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7" Type="http://schemas.openxmlformats.org/officeDocument/2006/relationships/slideLayout" Target="../slideLayouts/slideLayout7.xml"/><Relationship Id="rId71" Type="http://schemas.openxmlformats.org/officeDocument/2006/relationships/slideLayout" Target="../slideLayouts/slideLayout71.xml"/><Relationship Id="rId2" Type="http://schemas.openxmlformats.org/officeDocument/2006/relationships/slideLayout" Target="../slideLayouts/slideLayout2.xml"/><Relationship Id="rId29" Type="http://schemas.openxmlformats.org/officeDocument/2006/relationships/slideLayout" Target="../slideLayouts/slideLayout2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87.xml"/><Relationship Id="rId3" Type="http://schemas.openxmlformats.org/officeDocument/2006/relationships/slideLayout" Target="../slideLayouts/slideLayout82.xml"/><Relationship Id="rId7" Type="http://schemas.openxmlformats.org/officeDocument/2006/relationships/slideLayout" Target="../slideLayouts/slideLayout86.xml"/><Relationship Id="rId12" Type="http://schemas.openxmlformats.org/officeDocument/2006/relationships/theme" Target="../theme/theme2.xml"/><Relationship Id="rId2" Type="http://schemas.openxmlformats.org/officeDocument/2006/relationships/slideLayout" Target="../slideLayouts/slideLayout81.xml"/><Relationship Id="rId1" Type="http://schemas.openxmlformats.org/officeDocument/2006/relationships/slideLayout" Target="../slideLayouts/slideLayout80.xml"/><Relationship Id="rId6" Type="http://schemas.openxmlformats.org/officeDocument/2006/relationships/slideLayout" Target="../slideLayouts/slideLayout85.xml"/><Relationship Id="rId11" Type="http://schemas.openxmlformats.org/officeDocument/2006/relationships/slideLayout" Target="../slideLayouts/slideLayout90.xml"/><Relationship Id="rId5" Type="http://schemas.openxmlformats.org/officeDocument/2006/relationships/slideLayout" Target="../slideLayouts/slideLayout84.xml"/><Relationship Id="rId10" Type="http://schemas.openxmlformats.org/officeDocument/2006/relationships/slideLayout" Target="../slideLayouts/slideLayout89.xml"/><Relationship Id="rId4" Type="http://schemas.openxmlformats.org/officeDocument/2006/relationships/slideLayout" Target="../slideLayouts/slideLayout83.xml"/><Relationship Id="rId9" Type="http://schemas.openxmlformats.org/officeDocument/2006/relationships/slideLayout" Target="../slideLayouts/slideLayout8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dk1"/>
              </a:buClr>
              <a:buSzPts val="4400"/>
              <a:buFont typeface="Quattrocento Sans"/>
              <a:buNone/>
              <a:defRPr sz="4400" b="0" i="0" u="none" strike="noStrike" cap="none">
                <a:solidFill>
                  <a:schemeClr val="dk1"/>
                </a:solidFill>
                <a:latin typeface="Quattrocento Sans"/>
                <a:ea typeface="Quattrocento Sans"/>
                <a:cs typeface="Quattrocento Sans"/>
                <a:sym typeface="Quattrocento Sa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110000"/>
              </a:lnSpc>
              <a:spcBef>
                <a:spcPts val="1000"/>
              </a:spcBef>
              <a:spcAft>
                <a:spcPts val="0"/>
              </a:spcAft>
              <a:buClr>
                <a:schemeClr val="dk1"/>
              </a:buClr>
              <a:buSzPts val="2800"/>
              <a:buFont typeface="Arial"/>
              <a:buChar char="•"/>
              <a:defRPr sz="2800" b="0" i="0" u="none" strike="noStrike" cap="none">
                <a:solidFill>
                  <a:schemeClr val="dk1"/>
                </a:solidFill>
                <a:latin typeface="Quattrocento Sans"/>
                <a:ea typeface="Quattrocento Sans"/>
                <a:cs typeface="Quattrocento Sans"/>
                <a:sym typeface="Quattrocento Sans"/>
              </a:defRPr>
            </a:lvl1pPr>
            <a:lvl2pPr marL="914400" marR="0" lvl="1" indent="-381000" algn="l" rtl="0">
              <a:lnSpc>
                <a:spcPct val="110000"/>
              </a:lnSpc>
              <a:spcBef>
                <a:spcPts val="600"/>
              </a:spcBef>
              <a:spcAft>
                <a:spcPts val="0"/>
              </a:spcAft>
              <a:buClr>
                <a:schemeClr val="dk1"/>
              </a:buClr>
              <a:buSzPts val="2400"/>
              <a:buFont typeface="Arial"/>
              <a:buChar char="•"/>
              <a:defRPr sz="2400" b="0" i="0" u="none" strike="noStrike" cap="none">
                <a:solidFill>
                  <a:schemeClr val="dk1"/>
                </a:solidFill>
                <a:latin typeface="Quattrocento Sans"/>
                <a:ea typeface="Quattrocento Sans"/>
                <a:cs typeface="Quattrocento Sans"/>
                <a:sym typeface="Quattrocento Sans"/>
              </a:defRPr>
            </a:lvl2pPr>
            <a:lvl3pPr marL="1371600" marR="0" lvl="2" indent="-355600" algn="l" rtl="0">
              <a:lnSpc>
                <a:spcPct val="110000"/>
              </a:lnSpc>
              <a:spcBef>
                <a:spcPts val="6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3pPr>
            <a:lvl4pPr marL="1828800" marR="0" lvl="3" indent="-342900" algn="l" rtl="0">
              <a:lnSpc>
                <a:spcPct val="110000"/>
              </a:lnSpc>
              <a:spcBef>
                <a:spcPts val="6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4pPr>
            <a:lvl5pPr marL="2286000" marR="0" lvl="4" indent="-342900" algn="l" rtl="0">
              <a:lnSpc>
                <a:spcPct val="110000"/>
              </a:lnSpc>
              <a:spcBef>
                <a:spcPts val="6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5pPr>
            <a:lvl6pPr marL="2743200" marR="0" lvl="5" indent="-342900" algn="l" rtl="0">
              <a:lnSpc>
                <a:spcPct val="90000"/>
              </a:lnSpc>
              <a:spcBef>
                <a:spcPts val="6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12" name="Google Shape;12;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959595"/>
                </a:solidFill>
                <a:latin typeface="Quattrocento Sans"/>
                <a:ea typeface="Quattrocento Sans"/>
                <a:cs typeface="Quattrocento Sans"/>
                <a:sym typeface="Quattrocento Sa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Quattrocento Sans"/>
                <a:ea typeface="Quattrocento Sans"/>
                <a:cs typeface="Quattrocento Sans"/>
                <a:sym typeface="Quattrocento Sans"/>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Quattrocento Sans"/>
                <a:ea typeface="Quattrocento Sans"/>
                <a:cs typeface="Quattrocento Sans"/>
                <a:sym typeface="Quattrocento Sans"/>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Quattrocento Sans"/>
                <a:ea typeface="Quattrocento Sans"/>
                <a:cs typeface="Quattrocento Sans"/>
                <a:sym typeface="Quattrocento Sans"/>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Quattrocento Sans"/>
                <a:ea typeface="Quattrocento Sans"/>
                <a:cs typeface="Quattrocento Sans"/>
                <a:sym typeface="Quattrocento Sans"/>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Quattrocento Sans"/>
                <a:ea typeface="Quattrocento Sans"/>
                <a:cs typeface="Quattrocento Sans"/>
                <a:sym typeface="Quattrocento Sans"/>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Quattrocento Sans"/>
                <a:ea typeface="Quattrocento Sans"/>
                <a:cs typeface="Quattrocento Sans"/>
                <a:sym typeface="Quattrocento Sans"/>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Quattrocento Sans"/>
                <a:ea typeface="Quattrocento Sans"/>
                <a:cs typeface="Quattrocento Sans"/>
                <a:sym typeface="Quattrocento Sans"/>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13" name="Google Shape;13;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959595"/>
                </a:solidFill>
                <a:latin typeface="Quattrocento Sans"/>
                <a:ea typeface="Quattrocento Sans"/>
                <a:cs typeface="Quattrocento Sans"/>
                <a:sym typeface="Quattrocento Sa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Quattrocento Sans"/>
                <a:ea typeface="Quattrocento Sans"/>
                <a:cs typeface="Quattrocento Sans"/>
                <a:sym typeface="Quattrocento Sans"/>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Quattrocento Sans"/>
                <a:ea typeface="Quattrocento Sans"/>
                <a:cs typeface="Quattrocento Sans"/>
                <a:sym typeface="Quattrocento Sans"/>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Quattrocento Sans"/>
                <a:ea typeface="Quattrocento Sans"/>
                <a:cs typeface="Quattrocento Sans"/>
                <a:sym typeface="Quattrocento Sans"/>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Quattrocento Sans"/>
                <a:ea typeface="Quattrocento Sans"/>
                <a:cs typeface="Quattrocento Sans"/>
                <a:sym typeface="Quattrocento Sans"/>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Quattrocento Sans"/>
                <a:ea typeface="Quattrocento Sans"/>
                <a:cs typeface="Quattrocento Sans"/>
                <a:sym typeface="Quattrocento Sans"/>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Quattrocento Sans"/>
                <a:ea typeface="Quattrocento Sans"/>
                <a:cs typeface="Quattrocento Sans"/>
                <a:sym typeface="Quattrocento Sans"/>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Quattrocento Sans"/>
                <a:ea typeface="Quattrocento Sans"/>
                <a:cs typeface="Quattrocento Sans"/>
                <a:sym typeface="Quattrocento Sans"/>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14" name="Google Shape;14;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959595"/>
                </a:solidFill>
                <a:latin typeface="Quattrocento Sans"/>
                <a:ea typeface="Quattrocento Sans"/>
                <a:cs typeface="Quattrocento Sans"/>
                <a:sym typeface="Quattrocento Sans"/>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959595"/>
                </a:solidFill>
                <a:latin typeface="Quattrocento Sans"/>
                <a:ea typeface="Quattrocento Sans"/>
                <a:cs typeface="Quattrocento Sans"/>
                <a:sym typeface="Quattrocento Sans"/>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959595"/>
                </a:solidFill>
                <a:latin typeface="Quattrocento Sans"/>
                <a:ea typeface="Quattrocento Sans"/>
                <a:cs typeface="Quattrocento Sans"/>
                <a:sym typeface="Quattrocento Sans"/>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959595"/>
                </a:solidFill>
                <a:latin typeface="Quattrocento Sans"/>
                <a:ea typeface="Quattrocento Sans"/>
                <a:cs typeface="Quattrocento Sans"/>
                <a:sym typeface="Quattrocento Sans"/>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959595"/>
                </a:solidFill>
                <a:latin typeface="Quattrocento Sans"/>
                <a:ea typeface="Quattrocento Sans"/>
                <a:cs typeface="Quattrocento Sans"/>
                <a:sym typeface="Quattrocento Sans"/>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959595"/>
                </a:solidFill>
                <a:latin typeface="Quattrocento Sans"/>
                <a:ea typeface="Quattrocento Sans"/>
                <a:cs typeface="Quattrocento Sans"/>
                <a:sym typeface="Quattrocento Sans"/>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959595"/>
                </a:solidFill>
                <a:latin typeface="Quattrocento Sans"/>
                <a:ea typeface="Quattrocento Sans"/>
                <a:cs typeface="Quattrocento Sans"/>
                <a:sym typeface="Quattrocento Sans"/>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959595"/>
                </a:solidFill>
                <a:latin typeface="Quattrocento Sans"/>
                <a:ea typeface="Quattrocento Sans"/>
                <a:cs typeface="Quattrocento Sans"/>
                <a:sym typeface="Quattrocento Sans"/>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959595"/>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 id="2147483699" r:id="rId52"/>
    <p:sldLayoutId id="2147483700" r:id="rId53"/>
    <p:sldLayoutId id="2147483701" r:id="rId54"/>
    <p:sldLayoutId id="2147483702" r:id="rId55"/>
    <p:sldLayoutId id="2147483703" r:id="rId56"/>
    <p:sldLayoutId id="2147483704" r:id="rId57"/>
    <p:sldLayoutId id="2147483705" r:id="rId58"/>
    <p:sldLayoutId id="2147483706" r:id="rId59"/>
    <p:sldLayoutId id="2147483707" r:id="rId60"/>
    <p:sldLayoutId id="2147483708" r:id="rId61"/>
    <p:sldLayoutId id="2147483709" r:id="rId62"/>
    <p:sldLayoutId id="2147483710" r:id="rId63"/>
    <p:sldLayoutId id="2147483711" r:id="rId64"/>
    <p:sldLayoutId id="2147483712" r:id="rId65"/>
    <p:sldLayoutId id="2147483713" r:id="rId66"/>
    <p:sldLayoutId id="2147483714" r:id="rId67"/>
    <p:sldLayoutId id="2147483715" r:id="rId68"/>
    <p:sldLayoutId id="2147483716" r:id="rId69"/>
    <p:sldLayoutId id="2147483717" r:id="rId70"/>
    <p:sldLayoutId id="2147483718" r:id="rId71"/>
    <p:sldLayoutId id="2147483719" r:id="rId72"/>
    <p:sldLayoutId id="2147483720" r:id="rId73"/>
    <p:sldLayoutId id="2147483721" r:id="rId74"/>
    <p:sldLayoutId id="2147483722" r:id="rId75"/>
    <p:sldLayoutId id="2147483723" r:id="rId76"/>
    <p:sldLayoutId id="2147483724" r:id="rId77"/>
    <p:sldLayoutId id="2147483725" r:id="rId78"/>
    <p:sldLayoutId id="2147483726" r:id="rId7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02"/>
        <p:cNvGrpSpPr/>
        <p:nvPr/>
      </p:nvGrpSpPr>
      <p:grpSpPr>
        <a:xfrm>
          <a:off x="0" y="0"/>
          <a:ext cx="0" cy="0"/>
          <a:chOff x="0" y="0"/>
          <a:chExt cx="0" cy="0"/>
        </a:xfrm>
      </p:grpSpPr>
      <p:sp>
        <p:nvSpPr>
          <p:cNvPr id="603" name="Google Shape;603;p8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604" name="Google Shape;604;p8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605" name="Google Shape;605;p8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606" name="Google Shape;606;p8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607" name="Google Shape;607;p8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0.xml"/><Relationship Id="rId1" Type="http://schemas.openxmlformats.org/officeDocument/2006/relationships/slideLayout" Target="../slideLayouts/slideLayout80.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1.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comments" Target="../comments/comment2.xml"/><Relationship Id="rId2" Type="http://schemas.openxmlformats.org/officeDocument/2006/relationships/notesSlide" Target="../notesSlides/notesSlide11.xml"/><Relationship Id="rId1" Type="http://schemas.openxmlformats.org/officeDocument/2006/relationships/slideLayout" Target="../slideLayouts/slideLayout80.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1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2.xml"/><Relationship Id="rId1" Type="http://schemas.openxmlformats.org/officeDocument/2006/relationships/slideLayout" Target="../slideLayouts/slideLayout80.xml"/><Relationship Id="rId5" Type="http://schemas.openxmlformats.org/officeDocument/2006/relationships/image" Target="../media/image42.png"/><Relationship Id="rId4" Type="http://schemas.openxmlformats.org/officeDocument/2006/relationships/image" Target="../media/image41.png"/></Relationships>
</file>

<file path=ppt/slides/_rels/slide1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3.xml"/><Relationship Id="rId1" Type="http://schemas.openxmlformats.org/officeDocument/2006/relationships/slideLayout" Target="../slideLayouts/slideLayout80.xml"/></Relationships>
</file>

<file path=ppt/slides/_rels/slide1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4.xml"/><Relationship Id="rId1" Type="http://schemas.openxmlformats.org/officeDocument/2006/relationships/slideLayout" Target="../slideLayouts/slideLayout80.xml"/></Relationships>
</file>

<file path=ppt/slides/_rels/slide1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5.xml"/><Relationship Id="rId1" Type="http://schemas.openxmlformats.org/officeDocument/2006/relationships/slideLayout" Target="../slideLayouts/slideLayout8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80.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0.xml"/></Relationships>
</file>

<file path=ppt/slides/_rels/slide1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9.xml"/><Relationship Id="rId1" Type="http://schemas.openxmlformats.org/officeDocument/2006/relationships/slideLayout" Target="../slideLayouts/slideLayout80.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80.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0.xml"/><Relationship Id="rId1" Type="http://schemas.openxmlformats.org/officeDocument/2006/relationships/slideLayout" Target="../slideLayouts/slideLayout80.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80.xml"/></Relationships>
</file>

<file path=ppt/slides/_rels/slide3.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81.xml"/><Relationship Id="rId6" Type="http://schemas.openxmlformats.org/officeDocument/2006/relationships/image" Target="../media/image10.png"/><Relationship Id="rId11" Type="http://schemas.openxmlformats.org/officeDocument/2006/relationships/image" Target="../media/image15.jp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8.jpg"/><Relationship Id="rId9" Type="http://schemas.openxmlformats.org/officeDocument/2006/relationships/image" Target="../media/image13.jpg"/></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81.xml"/><Relationship Id="rId6" Type="http://schemas.openxmlformats.org/officeDocument/2006/relationships/comments" Target="../comments/comment1.xml"/><Relationship Id="rId5" Type="http://schemas.openxmlformats.org/officeDocument/2006/relationships/image" Target="../media/image19.png"/><Relationship Id="rId4" Type="http://schemas.openxmlformats.org/officeDocument/2006/relationships/image" Target="../media/image18.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0.xml"/></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80.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80.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0.xml"/></Relationships>
</file>

<file path=ppt/slides/_rels/slide9.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1.png"/><Relationship Id="rId2" Type="http://schemas.openxmlformats.org/officeDocument/2006/relationships/notesSlide" Target="../notesSlides/notesSlide9.xml"/><Relationship Id="rId1" Type="http://schemas.openxmlformats.org/officeDocument/2006/relationships/slideLayout" Target="../slideLayouts/slideLayout80.xml"/><Relationship Id="rId6" Type="http://schemas.openxmlformats.org/officeDocument/2006/relationships/image" Target="../media/image30.png"/><Relationship Id="rId5" Type="http://schemas.openxmlformats.org/officeDocument/2006/relationships/image" Target="../media/image22.png"/><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95879"/>
        </a:solidFill>
        <a:effectLst/>
      </p:bgPr>
    </p:bg>
    <p:spTree>
      <p:nvGrpSpPr>
        <p:cNvPr id="1" name="Shape 680"/>
        <p:cNvGrpSpPr/>
        <p:nvPr/>
      </p:nvGrpSpPr>
      <p:grpSpPr>
        <a:xfrm>
          <a:off x="0" y="0"/>
          <a:ext cx="0" cy="0"/>
          <a:chOff x="0" y="0"/>
          <a:chExt cx="0" cy="0"/>
        </a:xfrm>
      </p:grpSpPr>
      <p:sp>
        <p:nvSpPr>
          <p:cNvPr id="681" name="Google Shape;681;p93"/>
          <p:cNvSpPr txBox="1">
            <a:spLocks noGrp="1"/>
          </p:cNvSpPr>
          <p:nvPr>
            <p:ph type="title"/>
          </p:nvPr>
        </p:nvSpPr>
        <p:spPr>
          <a:xfrm>
            <a:off x="419100" y="2010396"/>
            <a:ext cx="11353800" cy="3066444"/>
          </a:xfrm>
          <a:prstGeom prst="rect">
            <a:avLst/>
          </a:prstGeom>
          <a:noFill/>
          <a:ln>
            <a:noFill/>
          </a:ln>
        </p:spPr>
        <p:txBody>
          <a:bodyPr spcFirstLastPara="1" wrap="square" lIns="393175" tIns="45700" rIns="91425" bIns="45700" anchor="t" anchorCtr="0">
            <a:noAutofit/>
          </a:bodyPr>
          <a:lstStyle/>
          <a:p>
            <a:pPr marL="0" lvl="0" indent="0" algn="l" rtl="0">
              <a:lnSpc>
                <a:spcPct val="90000"/>
              </a:lnSpc>
              <a:spcBef>
                <a:spcPts val="0"/>
              </a:spcBef>
              <a:spcAft>
                <a:spcPts val="0"/>
              </a:spcAft>
              <a:buClr>
                <a:schemeClr val="lt1"/>
              </a:buClr>
              <a:buSzPts val="6600"/>
              <a:buFont typeface="Quattrocento Sans"/>
              <a:buNone/>
            </a:pPr>
            <a:r>
              <a:rPr lang="en-US"/>
              <a:t>Healthcare Across Countries</a:t>
            </a:r>
            <a:endParaRPr/>
          </a:p>
        </p:txBody>
      </p:sp>
      <p:sp>
        <p:nvSpPr>
          <p:cNvPr id="682" name="Google Shape;682;p93"/>
          <p:cNvSpPr txBox="1"/>
          <p:nvPr/>
        </p:nvSpPr>
        <p:spPr>
          <a:xfrm>
            <a:off x="7565458" y="3848326"/>
            <a:ext cx="4620126" cy="267765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chemeClr val="lt1"/>
                </a:solidFill>
                <a:latin typeface="Quattrocento Sans"/>
                <a:ea typeface="Quattrocento Sans"/>
                <a:cs typeface="Quattrocento Sans"/>
                <a:sym typeface="Quattrocento Sans"/>
              </a:rPr>
              <a:t>A study by –</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endParaRPr sz="2400" b="0" i="0" u="none" strike="noStrike" cap="none" dirty="0">
              <a:solidFill>
                <a:schemeClr val="lt1"/>
              </a:solidFill>
              <a:latin typeface="Quattrocento Sans"/>
              <a:ea typeface="Quattrocento Sans"/>
              <a:cs typeface="Quattrocento Sans"/>
              <a:sym typeface="Quattrocento Sans"/>
            </a:endParaRPr>
          </a:p>
          <a:p>
            <a:pPr marL="342900" marR="0" lvl="0" indent="-342900" algn="l" rtl="0">
              <a:lnSpc>
                <a:spcPct val="100000"/>
              </a:lnSpc>
              <a:spcBef>
                <a:spcPts val="0"/>
              </a:spcBef>
              <a:spcAft>
                <a:spcPts val="0"/>
              </a:spcAft>
              <a:buClr>
                <a:schemeClr val="lt1"/>
              </a:buClr>
              <a:buSzPts val="2400"/>
              <a:buFont typeface="Arial"/>
              <a:buChar char="•"/>
            </a:pPr>
            <a:r>
              <a:rPr lang="en-US" sz="2400">
                <a:solidFill>
                  <a:schemeClr val="lt1"/>
                </a:solidFill>
                <a:latin typeface="Quattrocento Sans"/>
                <a:sym typeface="Quattrocento Sans"/>
              </a:rPr>
              <a:t>Juhi Chadha</a:t>
            </a:r>
            <a:endParaRPr sz="1400" b="0" i="0" u="none" strike="noStrike" cap="none" dirty="0">
              <a:solidFill>
                <a:srgbClr val="000000"/>
              </a:solidFill>
              <a:latin typeface="Arial"/>
              <a:ea typeface="Arial"/>
              <a:cs typeface="Arial"/>
              <a:sym typeface="Arial"/>
            </a:endParaRPr>
          </a:p>
          <a:p>
            <a:pPr marL="342900" marR="0" lvl="0" indent="-190500" algn="l" rtl="0">
              <a:lnSpc>
                <a:spcPct val="100000"/>
              </a:lnSpc>
              <a:spcBef>
                <a:spcPts val="0"/>
              </a:spcBef>
              <a:spcAft>
                <a:spcPts val="0"/>
              </a:spcAft>
              <a:buClr>
                <a:schemeClr val="dk1"/>
              </a:buClr>
              <a:buSzPts val="2400"/>
              <a:buFont typeface="Arial"/>
              <a:buNone/>
            </a:pPr>
            <a:endParaRPr sz="2400" b="0" i="0" u="none" strike="noStrike" cap="none" dirty="0">
              <a:solidFill>
                <a:schemeClr val="lt1"/>
              </a:solidFill>
              <a:latin typeface="Quattrocento Sans"/>
              <a:ea typeface="Quattrocento Sans"/>
              <a:cs typeface="Quattrocento Sans"/>
              <a:sym typeface="Quattrocento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48"/>
        <p:cNvGrpSpPr/>
        <p:nvPr/>
      </p:nvGrpSpPr>
      <p:grpSpPr>
        <a:xfrm>
          <a:off x="0" y="0"/>
          <a:ext cx="0" cy="0"/>
          <a:chOff x="0" y="0"/>
          <a:chExt cx="0" cy="0"/>
        </a:xfrm>
      </p:grpSpPr>
      <p:sp>
        <p:nvSpPr>
          <p:cNvPr id="849" name="Google Shape;849;p102"/>
          <p:cNvSpPr txBox="1">
            <a:spLocks noGrp="1"/>
          </p:cNvSpPr>
          <p:nvPr>
            <p:ph type="sldNum" idx="12"/>
          </p:nvPr>
        </p:nvSpPr>
        <p:spPr>
          <a:xfrm>
            <a:off x="9356189" y="6511096"/>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88888"/>
              </a:buClr>
              <a:buSzPts val="1200"/>
              <a:buFont typeface="Calibri"/>
              <a:buNone/>
            </a:pPr>
            <a:fld id="{00000000-1234-1234-1234-123412341234}" type="slidenum">
              <a:rPr lang="en-US" sz="1200" b="0" i="0" u="none" strike="noStrike" cap="none">
                <a:solidFill>
                  <a:srgbClr val="888888"/>
                </a:solidFill>
                <a:latin typeface="Calibri"/>
                <a:ea typeface="Calibri"/>
                <a:cs typeface="Calibri"/>
                <a:sym typeface="Calibri"/>
              </a:rPr>
              <a:t>10</a:t>
            </a:fld>
            <a:endParaRPr sz="1200" b="0" i="0" u="none" strike="noStrike" cap="none">
              <a:solidFill>
                <a:srgbClr val="888888"/>
              </a:solidFill>
              <a:latin typeface="Calibri"/>
              <a:ea typeface="Calibri"/>
              <a:cs typeface="Calibri"/>
              <a:sym typeface="Calibri"/>
            </a:endParaRPr>
          </a:p>
        </p:txBody>
      </p:sp>
      <p:sp>
        <p:nvSpPr>
          <p:cNvPr id="850" name="Google Shape;850;p102"/>
          <p:cNvSpPr/>
          <p:nvPr/>
        </p:nvSpPr>
        <p:spPr>
          <a:xfrm>
            <a:off x="1" y="142109"/>
            <a:ext cx="12192000" cy="369024"/>
          </a:xfrm>
          <a:prstGeom prst="rect">
            <a:avLst/>
          </a:prstGeom>
          <a:solidFill>
            <a:srgbClr val="095879"/>
          </a:solidFill>
          <a:ln>
            <a:noFill/>
          </a:ln>
        </p:spPr>
        <p:txBody>
          <a:bodyPr spcFirstLastPara="1" wrap="square" lIns="121550" tIns="60775" rIns="121550" bIns="60775" anchor="ctr" anchorCtr="0">
            <a:noAutofit/>
          </a:bodyPr>
          <a:lstStyle/>
          <a:p>
            <a:pPr marL="0" marR="0" lvl="0" indent="0" algn="ctr" rtl="0">
              <a:lnSpc>
                <a:spcPct val="100000"/>
              </a:lnSpc>
              <a:spcBef>
                <a:spcPts val="0"/>
              </a:spcBef>
              <a:spcAft>
                <a:spcPts val="0"/>
              </a:spcAft>
              <a:buClr>
                <a:srgbClr val="000000"/>
              </a:buClr>
              <a:buSzPts val="1568"/>
              <a:buFont typeface="Arial"/>
              <a:buNone/>
            </a:pPr>
            <a:endParaRPr sz="1568" b="0" i="0" u="none" strike="noStrike" cap="none">
              <a:solidFill>
                <a:srgbClr val="434343"/>
              </a:solidFill>
              <a:latin typeface="Calibri"/>
              <a:ea typeface="Calibri"/>
              <a:cs typeface="Calibri"/>
              <a:sym typeface="Calibri"/>
            </a:endParaRPr>
          </a:p>
        </p:txBody>
      </p:sp>
      <p:sp>
        <p:nvSpPr>
          <p:cNvPr id="851" name="Google Shape;851;p102"/>
          <p:cNvSpPr/>
          <p:nvPr/>
        </p:nvSpPr>
        <p:spPr>
          <a:xfrm>
            <a:off x="123912" y="43434"/>
            <a:ext cx="8544599" cy="546632"/>
          </a:xfrm>
          <a:prstGeom prst="rect">
            <a:avLst/>
          </a:prstGeom>
          <a:solidFill>
            <a:schemeClr val="lt1"/>
          </a:solidFill>
          <a:ln>
            <a:noFill/>
          </a:ln>
        </p:spPr>
        <p:txBody>
          <a:bodyPr spcFirstLastPara="1" wrap="square" lIns="121775" tIns="60875" rIns="121775" bIns="60875" anchor="ctr" anchorCtr="0">
            <a:noAutofit/>
          </a:bodyPr>
          <a:lstStyle/>
          <a:p>
            <a:pPr marL="0" marR="0" lvl="0" indent="0" algn="l" rtl="0">
              <a:lnSpc>
                <a:spcPct val="100000"/>
              </a:lnSpc>
              <a:spcBef>
                <a:spcPts val="0"/>
              </a:spcBef>
              <a:spcAft>
                <a:spcPts val="0"/>
              </a:spcAft>
              <a:buClr>
                <a:srgbClr val="095879"/>
              </a:buClr>
              <a:buSzPts val="2800"/>
              <a:buFont typeface="Arial"/>
              <a:buNone/>
            </a:pPr>
            <a:r>
              <a:rPr lang="en-US" sz="2800" b="1" i="0" u="none" strike="noStrike" cap="none">
                <a:solidFill>
                  <a:srgbClr val="095879"/>
                </a:solidFill>
                <a:latin typeface="Quattrocento Sans"/>
                <a:ea typeface="Quattrocento Sans"/>
                <a:cs typeface="Quattrocento Sans"/>
                <a:sym typeface="Quattrocento Sans"/>
              </a:rPr>
              <a:t>Themes on Europe</a:t>
            </a:r>
            <a:endParaRPr sz="2800" b="1" i="0" u="none" strike="noStrike" cap="none">
              <a:solidFill>
                <a:srgbClr val="095879"/>
              </a:solidFill>
              <a:latin typeface="Quattrocento Sans"/>
              <a:ea typeface="Quattrocento Sans"/>
              <a:cs typeface="Quattrocento Sans"/>
              <a:sym typeface="Quattrocento Sans"/>
            </a:endParaRPr>
          </a:p>
        </p:txBody>
      </p:sp>
      <p:sp>
        <p:nvSpPr>
          <p:cNvPr id="852" name="Google Shape;852;p102"/>
          <p:cNvSpPr/>
          <p:nvPr/>
        </p:nvSpPr>
        <p:spPr>
          <a:xfrm>
            <a:off x="1067395" y="773436"/>
            <a:ext cx="3812615" cy="356134"/>
          </a:xfrm>
          <a:prstGeom prst="rect">
            <a:avLst/>
          </a:prstGeom>
          <a:solidFill>
            <a:srgbClr val="09587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FFFFFF"/>
              </a:buClr>
              <a:buSzPts val="1800"/>
              <a:buFont typeface="Arial"/>
              <a:buNone/>
            </a:pPr>
            <a:r>
              <a:rPr lang="en-US" sz="1800" b="0" i="0" u="none" strike="noStrike" cap="none">
                <a:solidFill>
                  <a:srgbClr val="FFFFFF"/>
                </a:solidFill>
                <a:latin typeface="Quattrocento Sans"/>
                <a:ea typeface="Quattrocento Sans"/>
                <a:cs typeface="Quattrocento Sans"/>
                <a:sym typeface="Quattrocento Sans"/>
              </a:rPr>
              <a:t>Quality/cost of Healthcare</a:t>
            </a:r>
            <a:endParaRPr sz="1400" b="0" i="0" u="none" strike="noStrike" cap="none">
              <a:solidFill>
                <a:srgbClr val="000000"/>
              </a:solidFill>
              <a:latin typeface="Arial"/>
              <a:ea typeface="Arial"/>
              <a:cs typeface="Arial"/>
              <a:sym typeface="Arial"/>
            </a:endParaRPr>
          </a:p>
        </p:txBody>
      </p:sp>
      <p:sp>
        <p:nvSpPr>
          <p:cNvPr id="853" name="Google Shape;853;p102"/>
          <p:cNvSpPr/>
          <p:nvPr/>
        </p:nvSpPr>
        <p:spPr>
          <a:xfrm>
            <a:off x="6638834" y="752577"/>
            <a:ext cx="3812615" cy="356134"/>
          </a:xfrm>
          <a:prstGeom prst="rect">
            <a:avLst/>
          </a:prstGeom>
          <a:solidFill>
            <a:srgbClr val="09587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FFFFFF"/>
              </a:buClr>
              <a:buSzPts val="1800"/>
              <a:buFont typeface="Arial"/>
              <a:buNone/>
            </a:pPr>
            <a:r>
              <a:rPr lang="en-US" sz="1800" b="0" i="0" u="none" strike="noStrike" cap="none">
                <a:solidFill>
                  <a:srgbClr val="FFFFFF"/>
                </a:solidFill>
                <a:latin typeface="Quattrocento Sans"/>
                <a:ea typeface="Quattrocento Sans"/>
                <a:cs typeface="Quattrocento Sans"/>
                <a:sym typeface="Quattrocento Sans"/>
              </a:rPr>
              <a:t>Government systems/forms</a:t>
            </a:r>
            <a:endParaRPr sz="1400" b="0" i="0" u="none" strike="noStrike" cap="none">
              <a:solidFill>
                <a:srgbClr val="000000"/>
              </a:solidFill>
              <a:latin typeface="Arial"/>
              <a:ea typeface="Arial"/>
              <a:cs typeface="Arial"/>
              <a:sym typeface="Arial"/>
            </a:endParaRPr>
          </a:p>
        </p:txBody>
      </p:sp>
      <p:sp>
        <p:nvSpPr>
          <p:cNvPr id="854" name="Google Shape;854;p102"/>
          <p:cNvSpPr/>
          <p:nvPr/>
        </p:nvSpPr>
        <p:spPr>
          <a:xfrm>
            <a:off x="6666105" y="3725185"/>
            <a:ext cx="3812615" cy="356134"/>
          </a:xfrm>
          <a:prstGeom prst="rect">
            <a:avLst/>
          </a:prstGeom>
          <a:solidFill>
            <a:srgbClr val="09587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FFFFFF"/>
              </a:buClr>
              <a:buSzPts val="1800"/>
              <a:buFont typeface="Arial"/>
              <a:buNone/>
            </a:pPr>
            <a:r>
              <a:rPr lang="en-US" sz="1800" b="0" i="0" u="none" strike="noStrike" cap="none">
                <a:solidFill>
                  <a:srgbClr val="FFFFFF"/>
                </a:solidFill>
                <a:latin typeface="Quattrocento Sans"/>
                <a:ea typeface="Quattrocento Sans"/>
                <a:cs typeface="Quattrocento Sans"/>
                <a:sym typeface="Quattrocento Sans"/>
              </a:rPr>
              <a:t>Surgeries and other care</a:t>
            </a:r>
            <a:endParaRPr sz="1400" b="0" i="0" u="none" strike="noStrike" cap="none">
              <a:solidFill>
                <a:srgbClr val="000000"/>
              </a:solidFill>
              <a:latin typeface="Arial"/>
              <a:ea typeface="Arial"/>
              <a:cs typeface="Arial"/>
              <a:sym typeface="Arial"/>
            </a:endParaRPr>
          </a:p>
        </p:txBody>
      </p:sp>
      <p:sp>
        <p:nvSpPr>
          <p:cNvPr id="855" name="Google Shape;855;p102"/>
          <p:cNvSpPr/>
          <p:nvPr/>
        </p:nvSpPr>
        <p:spPr>
          <a:xfrm>
            <a:off x="1067394" y="3741913"/>
            <a:ext cx="3812615" cy="356134"/>
          </a:xfrm>
          <a:prstGeom prst="rect">
            <a:avLst/>
          </a:prstGeom>
          <a:solidFill>
            <a:srgbClr val="09587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FFFFFF"/>
              </a:buClr>
              <a:buSzPts val="1800"/>
              <a:buFont typeface="Arial"/>
              <a:buNone/>
            </a:pPr>
            <a:r>
              <a:rPr lang="en-US" sz="1800" b="0" i="0" u="none" strike="noStrike" cap="none">
                <a:solidFill>
                  <a:srgbClr val="FFFFFF"/>
                </a:solidFill>
                <a:latin typeface="Quattrocento Sans"/>
                <a:ea typeface="Quattrocento Sans"/>
                <a:cs typeface="Quattrocento Sans"/>
                <a:sym typeface="Quattrocento Sans"/>
              </a:rPr>
              <a:t>Hate/Violence/Perils</a:t>
            </a:r>
            <a:endParaRPr sz="1400" b="0" i="0" u="none" strike="noStrike" cap="none">
              <a:solidFill>
                <a:srgbClr val="000000"/>
              </a:solidFill>
              <a:latin typeface="Arial"/>
              <a:ea typeface="Arial"/>
              <a:cs typeface="Arial"/>
              <a:sym typeface="Arial"/>
            </a:endParaRPr>
          </a:p>
        </p:txBody>
      </p:sp>
      <p:pic>
        <p:nvPicPr>
          <p:cNvPr id="856" name="Google Shape;856;p102"/>
          <p:cNvPicPr preferRelativeResize="0"/>
          <p:nvPr/>
        </p:nvPicPr>
        <p:blipFill rotWithShape="1">
          <a:blip r:embed="rId3">
            <a:alphaModFix/>
          </a:blip>
          <a:srcRect/>
          <a:stretch/>
        </p:blipFill>
        <p:spPr>
          <a:xfrm>
            <a:off x="575920" y="1187585"/>
            <a:ext cx="4457204" cy="2496312"/>
          </a:xfrm>
          <a:prstGeom prst="rect">
            <a:avLst/>
          </a:prstGeom>
          <a:noFill/>
          <a:ln>
            <a:noFill/>
          </a:ln>
        </p:spPr>
      </p:pic>
      <p:pic>
        <p:nvPicPr>
          <p:cNvPr id="857" name="Google Shape;857;p102"/>
          <p:cNvPicPr preferRelativeResize="0"/>
          <p:nvPr/>
        </p:nvPicPr>
        <p:blipFill rotWithShape="1">
          <a:blip r:embed="rId4">
            <a:alphaModFix/>
          </a:blip>
          <a:srcRect/>
          <a:stretch/>
        </p:blipFill>
        <p:spPr>
          <a:xfrm>
            <a:off x="6066167" y="1123770"/>
            <a:ext cx="4623724" cy="2565180"/>
          </a:xfrm>
          <a:prstGeom prst="rect">
            <a:avLst/>
          </a:prstGeom>
          <a:noFill/>
          <a:ln>
            <a:noFill/>
          </a:ln>
        </p:spPr>
      </p:pic>
      <p:pic>
        <p:nvPicPr>
          <p:cNvPr id="858" name="Google Shape;858;p102"/>
          <p:cNvPicPr preferRelativeResize="0"/>
          <p:nvPr/>
        </p:nvPicPr>
        <p:blipFill rotWithShape="1">
          <a:blip r:embed="rId5">
            <a:alphaModFix/>
          </a:blip>
          <a:srcRect t="4327"/>
          <a:stretch/>
        </p:blipFill>
        <p:spPr>
          <a:xfrm>
            <a:off x="509513" y="4081319"/>
            <a:ext cx="4928375" cy="2598559"/>
          </a:xfrm>
          <a:prstGeom prst="rect">
            <a:avLst/>
          </a:prstGeom>
          <a:noFill/>
          <a:ln>
            <a:noFill/>
          </a:ln>
        </p:spPr>
      </p:pic>
      <p:pic>
        <p:nvPicPr>
          <p:cNvPr id="859" name="Google Shape;859;p102"/>
          <p:cNvPicPr preferRelativeResize="0"/>
          <p:nvPr/>
        </p:nvPicPr>
        <p:blipFill rotWithShape="1">
          <a:blip r:embed="rId6">
            <a:alphaModFix/>
          </a:blip>
          <a:srcRect b="11021"/>
          <a:stretch/>
        </p:blipFill>
        <p:spPr>
          <a:xfrm>
            <a:off x="5969674" y="4209150"/>
            <a:ext cx="5509355" cy="250674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63"/>
        <p:cNvGrpSpPr/>
        <p:nvPr/>
      </p:nvGrpSpPr>
      <p:grpSpPr>
        <a:xfrm>
          <a:off x="0" y="0"/>
          <a:ext cx="0" cy="0"/>
          <a:chOff x="0" y="0"/>
          <a:chExt cx="0" cy="0"/>
        </a:xfrm>
      </p:grpSpPr>
      <p:sp>
        <p:nvSpPr>
          <p:cNvPr id="864" name="Google Shape;864;p103"/>
          <p:cNvSpPr txBox="1">
            <a:spLocks noGrp="1"/>
          </p:cNvSpPr>
          <p:nvPr>
            <p:ph type="sldNum" idx="12"/>
          </p:nvPr>
        </p:nvSpPr>
        <p:spPr>
          <a:xfrm>
            <a:off x="9356189" y="6511096"/>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88888"/>
              </a:buClr>
              <a:buSzPts val="1200"/>
              <a:buFont typeface="Calibri"/>
              <a:buNone/>
            </a:pPr>
            <a:fld id="{00000000-1234-1234-1234-123412341234}" type="slidenum">
              <a:rPr lang="en-US" sz="1200" b="0" i="0" u="none" strike="noStrike" cap="none">
                <a:solidFill>
                  <a:srgbClr val="888888"/>
                </a:solidFill>
                <a:latin typeface="Calibri"/>
                <a:ea typeface="Calibri"/>
                <a:cs typeface="Calibri"/>
                <a:sym typeface="Calibri"/>
              </a:rPr>
              <a:t>11</a:t>
            </a:fld>
            <a:endParaRPr sz="1200" b="0" i="0" u="none" strike="noStrike" cap="none">
              <a:solidFill>
                <a:srgbClr val="888888"/>
              </a:solidFill>
              <a:latin typeface="Calibri"/>
              <a:ea typeface="Calibri"/>
              <a:cs typeface="Calibri"/>
              <a:sym typeface="Calibri"/>
            </a:endParaRPr>
          </a:p>
        </p:txBody>
      </p:sp>
      <p:sp>
        <p:nvSpPr>
          <p:cNvPr id="865" name="Google Shape;865;p103"/>
          <p:cNvSpPr/>
          <p:nvPr/>
        </p:nvSpPr>
        <p:spPr>
          <a:xfrm>
            <a:off x="1" y="142109"/>
            <a:ext cx="12192000" cy="369024"/>
          </a:xfrm>
          <a:prstGeom prst="rect">
            <a:avLst/>
          </a:prstGeom>
          <a:solidFill>
            <a:srgbClr val="095879"/>
          </a:solidFill>
          <a:ln>
            <a:noFill/>
          </a:ln>
        </p:spPr>
        <p:txBody>
          <a:bodyPr spcFirstLastPara="1" wrap="square" lIns="121550" tIns="60775" rIns="121550" bIns="60775" anchor="ctr" anchorCtr="0">
            <a:noAutofit/>
          </a:bodyPr>
          <a:lstStyle/>
          <a:p>
            <a:pPr marL="0" marR="0" lvl="0" indent="0" algn="ctr" rtl="0">
              <a:lnSpc>
                <a:spcPct val="100000"/>
              </a:lnSpc>
              <a:spcBef>
                <a:spcPts val="0"/>
              </a:spcBef>
              <a:spcAft>
                <a:spcPts val="0"/>
              </a:spcAft>
              <a:buClr>
                <a:srgbClr val="000000"/>
              </a:buClr>
              <a:buSzPts val="1568"/>
              <a:buFont typeface="Arial"/>
              <a:buNone/>
            </a:pPr>
            <a:endParaRPr sz="1568" b="0" i="0" u="none" strike="noStrike" cap="none">
              <a:solidFill>
                <a:srgbClr val="434343"/>
              </a:solidFill>
              <a:latin typeface="Calibri"/>
              <a:ea typeface="Calibri"/>
              <a:cs typeface="Calibri"/>
              <a:sym typeface="Calibri"/>
            </a:endParaRPr>
          </a:p>
        </p:txBody>
      </p:sp>
      <p:sp>
        <p:nvSpPr>
          <p:cNvPr id="866" name="Google Shape;866;p103"/>
          <p:cNvSpPr/>
          <p:nvPr/>
        </p:nvSpPr>
        <p:spPr>
          <a:xfrm>
            <a:off x="123912" y="43434"/>
            <a:ext cx="8544599" cy="546632"/>
          </a:xfrm>
          <a:prstGeom prst="rect">
            <a:avLst/>
          </a:prstGeom>
          <a:solidFill>
            <a:schemeClr val="lt1"/>
          </a:solidFill>
          <a:ln>
            <a:noFill/>
          </a:ln>
        </p:spPr>
        <p:txBody>
          <a:bodyPr spcFirstLastPara="1" wrap="square" lIns="121775" tIns="60875" rIns="121775" bIns="60875" anchor="ctr" anchorCtr="0">
            <a:noAutofit/>
          </a:bodyPr>
          <a:lstStyle/>
          <a:p>
            <a:pPr marL="0" marR="0" lvl="0" indent="0" algn="l" rtl="0">
              <a:lnSpc>
                <a:spcPct val="100000"/>
              </a:lnSpc>
              <a:spcBef>
                <a:spcPts val="0"/>
              </a:spcBef>
              <a:spcAft>
                <a:spcPts val="0"/>
              </a:spcAft>
              <a:buClr>
                <a:srgbClr val="095879"/>
              </a:buClr>
              <a:buSzPts val="2800"/>
              <a:buFont typeface="Arial"/>
              <a:buNone/>
            </a:pPr>
            <a:r>
              <a:rPr lang="en-US" sz="2800" b="1" i="0" u="none" strike="noStrike" cap="none">
                <a:solidFill>
                  <a:srgbClr val="095879"/>
                </a:solidFill>
                <a:latin typeface="Quattrocento Sans"/>
                <a:ea typeface="Quattrocento Sans"/>
                <a:cs typeface="Quattrocento Sans"/>
                <a:sym typeface="Quattrocento Sans"/>
              </a:rPr>
              <a:t>Themes on Africa</a:t>
            </a:r>
            <a:endParaRPr sz="2800" b="1" i="0" u="none" strike="noStrike" cap="none">
              <a:solidFill>
                <a:srgbClr val="095879"/>
              </a:solidFill>
              <a:latin typeface="Quattrocento Sans"/>
              <a:ea typeface="Quattrocento Sans"/>
              <a:cs typeface="Quattrocento Sans"/>
              <a:sym typeface="Quattrocento Sans"/>
            </a:endParaRPr>
          </a:p>
        </p:txBody>
      </p:sp>
      <p:sp>
        <p:nvSpPr>
          <p:cNvPr id="867" name="Google Shape;867;p103"/>
          <p:cNvSpPr/>
          <p:nvPr/>
        </p:nvSpPr>
        <p:spPr>
          <a:xfrm>
            <a:off x="708100" y="828900"/>
            <a:ext cx="4745700" cy="1833600"/>
          </a:xfrm>
          <a:prstGeom prst="rect">
            <a:avLst/>
          </a:prstGeom>
          <a:gradFill>
            <a:gsLst>
              <a:gs pos="0">
                <a:schemeClr val="lt1"/>
              </a:gs>
              <a:gs pos="100000">
                <a:srgbClr val="F2F2F2"/>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868" name="Google Shape;868;p103"/>
          <p:cNvSpPr/>
          <p:nvPr/>
        </p:nvSpPr>
        <p:spPr>
          <a:xfrm>
            <a:off x="1889807" y="1337853"/>
            <a:ext cx="3391500" cy="8157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1957A3"/>
              </a:buClr>
              <a:buSzPts val="1600"/>
              <a:buFont typeface="Arial"/>
              <a:buNone/>
            </a:pPr>
            <a:r>
              <a:rPr lang="en-US" sz="1600" b="1" i="0" u="none" strike="noStrike" cap="none">
                <a:solidFill>
                  <a:srgbClr val="1957A3"/>
                </a:solidFill>
                <a:latin typeface="Arial"/>
                <a:ea typeface="Arial"/>
                <a:cs typeface="Arial"/>
                <a:sym typeface="Arial"/>
              </a:rPr>
              <a:t>Hate towards Capitalism</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600"/>
              </a:spcBef>
              <a:spcAft>
                <a:spcPts val="0"/>
              </a:spcAft>
              <a:buClr>
                <a:srgbClr val="000000"/>
              </a:buClr>
              <a:buSzPts val="1600"/>
              <a:buFont typeface="Arial"/>
              <a:buNone/>
            </a:pPr>
            <a:r>
              <a:rPr lang="en-US" sz="1600" b="0" i="1" u="none" strike="noStrike" cap="none">
                <a:solidFill>
                  <a:srgbClr val="000000"/>
                </a:solidFill>
                <a:latin typeface="Arial"/>
                <a:ea typeface="Arial"/>
                <a:cs typeface="Arial"/>
                <a:sym typeface="Arial"/>
              </a:rPr>
              <a:t>Talk about poverty in the country and how capitalism in other countries affect them</a:t>
            </a:r>
            <a:endParaRPr sz="1600" b="0" i="1" u="none" strike="noStrike" cap="none">
              <a:solidFill>
                <a:srgbClr val="000000"/>
              </a:solidFill>
              <a:latin typeface="Arial"/>
              <a:ea typeface="Arial"/>
              <a:cs typeface="Arial"/>
              <a:sym typeface="Arial"/>
            </a:endParaRPr>
          </a:p>
          <a:p>
            <a:pPr marL="0" marR="0" lvl="0" indent="0" algn="l" rtl="0">
              <a:lnSpc>
                <a:spcPct val="100000"/>
              </a:lnSpc>
              <a:spcBef>
                <a:spcPts val="600"/>
              </a:spcBef>
              <a:spcAft>
                <a:spcPts val="0"/>
              </a:spcAft>
              <a:buClr>
                <a:srgbClr val="000000"/>
              </a:buClr>
              <a:buSzPts val="1600"/>
              <a:buFont typeface="Arial"/>
              <a:buNone/>
            </a:pPr>
            <a:r>
              <a:rPr lang="en-US" sz="1600" b="0" i="1" u="none" strike="noStrike" cap="none">
                <a:solidFill>
                  <a:srgbClr val="000000"/>
                </a:solidFill>
                <a:latin typeface="Arial"/>
                <a:ea typeface="Arial"/>
                <a:cs typeface="Arial"/>
                <a:sym typeface="Arial"/>
              </a:rPr>
              <a:t>Sentiment - Negative</a:t>
            </a:r>
            <a:endParaRPr sz="1600" b="0" i="1" u="none" strike="noStrike" cap="none">
              <a:solidFill>
                <a:srgbClr val="000000"/>
              </a:solidFill>
              <a:latin typeface="Arial"/>
              <a:ea typeface="Arial"/>
              <a:cs typeface="Arial"/>
              <a:sym typeface="Arial"/>
            </a:endParaRPr>
          </a:p>
        </p:txBody>
      </p:sp>
      <p:grpSp>
        <p:nvGrpSpPr>
          <p:cNvPr id="869" name="Google Shape;869;p103"/>
          <p:cNvGrpSpPr/>
          <p:nvPr/>
        </p:nvGrpSpPr>
        <p:grpSpPr>
          <a:xfrm>
            <a:off x="7026175" y="1616123"/>
            <a:ext cx="586876" cy="313628"/>
            <a:chOff x="9388441" y="1298560"/>
            <a:chExt cx="852634" cy="454820"/>
          </a:xfrm>
        </p:grpSpPr>
        <p:sp>
          <p:nvSpPr>
            <p:cNvPr id="870" name="Google Shape;870;p103"/>
            <p:cNvSpPr/>
            <p:nvPr/>
          </p:nvSpPr>
          <p:spPr>
            <a:xfrm>
              <a:off x="9388441" y="1298560"/>
              <a:ext cx="852634" cy="430056"/>
            </a:xfrm>
            <a:custGeom>
              <a:avLst/>
              <a:gdLst/>
              <a:ahLst/>
              <a:cxnLst/>
              <a:rect l="l" t="t" r="r" b="b"/>
              <a:pathLst>
                <a:path w="852634" h="430056" extrusionOk="0">
                  <a:moveTo>
                    <a:pt x="722653" y="291118"/>
                  </a:moveTo>
                  <a:lnTo>
                    <a:pt x="799112" y="291118"/>
                  </a:lnTo>
                  <a:cubicBezTo>
                    <a:pt x="828671" y="291118"/>
                    <a:pt x="852634" y="315081"/>
                    <a:pt x="852634" y="344640"/>
                  </a:cubicBezTo>
                  <a:lnTo>
                    <a:pt x="852634" y="430056"/>
                  </a:lnTo>
                  <a:lnTo>
                    <a:pt x="671553" y="430056"/>
                  </a:lnTo>
                  <a:cubicBezTo>
                    <a:pt x="706722" y="411054"/>
                    <a:pt x="727307" y="387446"/>
                    <a:pt x="727307" y="361951"/>
                  </a:cubicBezTo>
                  <a:cubicBezTo>
                    <a:pt x="727307" y="340852"/>
                    <a:pt x="713208" y="321045"/>
                    <a:pt x="687987" y="304651"/>
                  </a:cubicBezTo>
                  <a:cubicBezTo>
                    <a:pt x="696985" y="296050"/>
                    <a:pt x="709243" y="291118"/>
                    <a:pt x="722653" y="291118"/>
                  </a:cubicBezTo>
                  <a:close/>
                  <a:moveTo>
                    <a:pt x="53522" y="291118"/>
                  </a:moveTo>
                  <a:lnTo>
                    <a:pt x="129981" y="291118"/>
                  </a:lnTo>
                  <a:cubicBezTo>
                    <a:pt x="143391" y="291118"/>
                    <a:pt x="155649" y="296050"/>
                    <a:pt x="164647" y="304651"/>
                  </a:cubicBezTo>
                  <a:cubicBezTo>
                    <a:pt x="139426" y="321045"/>
                    <a:pt x="125327" y="340852"/>
                    <a:pt x="125327" y="361951"/>
                  </a:cubicBezTo>
                  <a:cubicBezTo>
                    <a:pt x="125327" y="387446"/>
                    <a:pt x="145912" y="411054"/>
                    <a:pt x="181081" y="430056"/>
                  </a:cubicBezTo>
                  <a:lnTo>
                    <a:pt x="0" y="430056"/>
                  </a:lnTo>
                  <a:lnTo>
                    <a:pt x="0" y="344640"/>
                  </a:lnTo>
                  <a:cubicBezTo>
                    <a:pt x="0" y="315081"/>
                    <a:pt x="23963" y="291118"/>
                    <a:pt x="53522" y="291118"/>
                  </a:cubicBezTo>
                  <a:close/>
                  <a:moveTo>
                    <a:pt x="499610" y="162530"/>
                  </a:moveTo>
                  <a:lnTo>
                    <a:pt x="576069" y="162530"/>
                  </a:lnTo>
                  <a:cubicBezTo>
                    <a:pt x="605628" y="162530"/>
                    <a:pt x="629591" y="186493"/>
                    <a:pt x="629591" y="216052"/>
                  </a:cubicBezTo>
                  <a:lnTo>
                    <a:pt x="629591" y="275340"/>
                  </a:lnTo>
                  <a:cubicBezTo>
                    <a:pt x="580723" y="257250"/>
                    <a:pt x="516742" y="245893"/>
                    <a:pt x="446088" y="245407"/>
                  </a:cubicBezTo>
                  <a:lnTo>
                    <a:pt x="446088" y="216052"/>
                  </a:lnTo>
                  <a:cubicBezTo>
                    <a:pt x="446088" y="186493"/>
                    <a:pt x="470051" y="162530"/>
                    <a:pt x="499610" y="162530"/>
                  </a:cubicBezTo>
                  <a:close/>
                  <a:moveTo>
                    <a:pt x="276566" y="162530"/>
                  </a:moveTo>
                  <a:lnTo>
                    <a:pt x="353025" y="162530"/>
                  </a:lnTo>
                  <a:cubicBezTo>
                    <a:pt x="382584" y="162530"/>
                    <a:pt x="406547" y="186493"/>
                    <a:pt x="406547" y="216052"/>
                  </a:cubicBezTo>
                  <a:lnTo>
                    <a:pt x="406547" y="245407"/>
                  </a:lnTo>
                  <a:cubicBezTo>
                    <a:pt x="335893" y="245893"/>
                    <a:pt x="271912" y="257250"/>
                    <a:pt x="223044" y="275340"/>
                  </a:cubicBezTo>
                  <a:lnTo>
                    <a:pt x="223044" y="216052"/>
                  </a:lnTo>
                  <a:cubicBezTo>
                    <a:pt x="223044" y="186493"/>
                    <a:pt x="247007" y="162530"/>
                    <a:pt x="276566" y="162530"/>
                  </a:cubicBezTo>
                  <a:close/>
                  <a:moveTo>
                    <a:pt x="760882" y="128588"/>
                  </a:moveTo>
                  <a:cubicBezTo>
                    <a:pt x="798525" y="128588"/>
                    <a:pt x="829040" y="159104"/>
                    <a:pt x="829040" y="196746"/>
                  </a:cubicBezTo>
                  <a:cubicBezTo>
                    <a:pt x="829040" y="234389"/>
                    <a:pt x="798525" y="264905"/>
                    <a:pt x="760882" y="264905"/>
                  </a:cubicBezTo>
                  <a:cubicBezTo>
                    <a:pt x="723240" y="264905"/>
                    <a:pt x="692725" y="234389"/>
                    <a:pt x="692725" y="196746"/>
                  </a:cubicBezTo>
                  <a:cubicBezTo>
                    <a:pt x="692725" y="159104"/>
                    <a:pt x="723240" y="128588"/>
                    <a:pt x="760882" y="128588"/>
                  </a:cubicBezTo>
                  <a:close/>
                  <a:moveTo>
                    <a:pt x="91751" y="128588"/>
                  </a:moveTo>
                  <a:cubicBezTo>
                    <a:pt x="129394" y="128588"/>
                    <a:pt x="159909" y="159104"/>
                    <a:pt x="159909" y="196746"/>
                  </a:cubicBezTo>
                  <a:cubicBezTo>
                    <a:pt x="159909" y="234389"/>
                    <a:pt x="129394" y="264905"/>
                    <a:pt x="91751" y="264905"/>
                  </a:cubicBezTo>
                  <a:cubicBezTo>
                    <a:pt x="54109" y="264905"/>
                    <a:pt x="23594" y="234389"/>
                    <a:pt x="23594" y="196746"/>
                  </a:cubicBezTo>
                  <a:cubicBezTo>
                    <a:pt x="23594" y="159104"/>
                    <a:pt x="54109" y="128588"/>
                    <a:pt x="91751" y="128588"/>
                  </a:cubicBezTo>
                  <a:close/>
                  <a:moveTo>
                    <a:pt x="537839" y="0"/>
                  </a:moveTo>
                  <a:cubicBezTo>
                    <a:pt x="575482" y="0"/>
                    <a:pt x="605997" y="30516"/>
                    <a:pt x="605997" y="68158"/>
                  </a:cubicBezTo>
                  <a:cubicBezTo>
                    <a:pt x="605997" y="105801"/>
                    <a:pt x="575482" y="136317"/>
                    <a:pt x="537839" y="136317"/>
                  </a:cubicBezTo>
                  <a:cubicBezTo>
                    <a:pt x="500197" y="136317"/>
                    <a:pt x="469682" y="105801"/>
                    <a:pt x="469682" y="68158"/>
                  </a:cubicBezTo>
                  <a:cubicBezTo>
                    <a:pt x="469682" y="30516"/>
                    <a:pt x="500197" y="0"/>
                    <a:pt x="537839" y="0"/>
                  </a:cubicBezTo>
                  <a:close/>
                  <a:moveTo>
                    <a:pt x="314795" y="0"/>
                  </a:moveTo>
                  <a:cubicBezTo>
                    <a:pt x="352438" y="0"/>
                    <a:pt x="382953" y="30516"/>
                    <a:pt x="382953" y="68158"/>
                  </a:cubicBezTo>
                  <a:cubicBezTo>
                    <a:pt x="382953" y="105801"/>
                    <a:pt x="352438" y="136317"/>
                    <a:pt x="314795" y="136317"/>
                  </a:cubicBezTo>
                  <a:cubicBezTo>
                    <a:pt x="277153" y="136317"/>
                    <a:pt x="246638" y="105801"/>
                    <a:pt x="246638" y="68158"/>
                  </a:cubicBezTo>
                  <a:cubicBezTo>
                    <a:pt x="246638" y="30516"/>
                    <a:pt x="277153" y="0"/>
                    <a:pt x="314795" y="0"/>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871" name="Google Shape;871;p103"/>
            <p:cNvSpPr/>
            <p:nvPr/>
          </p:nvSpPr>
          <p:spPr>
            <a:xfrm>
              <a:off x="9556154" y="1567642"/>
              <a:ext cx="517208" cy="185738"/>
            </a:xfrm>
            <a:prstGeom prst="ellipse">
              <a:avLst/>
            </a:pr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72" name="Google Shape;872;p103"/>
          <p:cNvGrpSpPr/>
          <p:nvPr/>
        </p:nvGrpSpPr>
        <p:grpSpPr>
          <a:xfrm>
            <a:off x="784375" y="3733674"/>
            <a:ext cx="4745660" cy="1833487"/>
            <a:chOff x="784299" y="5573802"/>
            <a:chExt cx="4557000" cy="1324200"/>
          </a:xfrm>
        </p:grpSpPr>
        <p:sp>
          <p:nvSpPr>
            <p:cNvPr id="873" name="Google Shape;873;p103"/>
            <p:cNvSpPr/>
            <p:nvPr/>
          </p:nvSpPr>
          <p:spPr>
            <a:xfrm>
              <a:off x="784299" y="5573802"/>
              <a:ext cx="4557000" cy="1324200"/>
            </a:xfrm>
            <a:prstGeom prst="rect">
              <a:avLst/>
            </a:prstGeom>
            <a:gradFill>
              <a:gsLst>
                <a:gs pos="0">
                  <a:schemeClr val="lt1"/>
                </a:gs>
                <a:gs pos="100000">
                  <a:srgbClr val="F2F2F2"/>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874" name="Google Shape;874;p103"/>
            <p:cNvSpPr/>
            <p:nvPr/>
          </p:nvSpPr>
          <p:spPr>
            <a:xfrm>
              <a:off x="1837331" y="5970117"/>
              <a:ext cx="3392424" cy="569387"/>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1957A3"/>
                </a:buClr>
                <a:buSzPts val="1600"/>
                <a:buFont typeface="Arial"/>
                <a:buNone/>
              </a:pPr>
              <a:r>
                <a:rPr lang="en-US" sz="1600" b="1" i="0" u="none" strike="noStrike" cap="none">
                  <a:solidFill>
                    <a:srgbClr val="1957A3"/>
                  </a:solidFill>
                  <a:latin typeface="Arial"/>
                  <a:ea typeface="Arial"/>
                  <a:cs typeface="Arial"/>
                  <a:sym typeface="Arial"/>
                </a:rPr>
                <a:t>Politics in Healthcare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600"/>
                </a:spcBef>
                <a:spcAft>
                  <a:spcPts val="0"/>
                </a:spcAft>
                <a:buClr>
                  <a:srgbClr val="000000"/>
                </a:buClr>
                <a:buSzPts val="1600"/>
                <a:buFont typeface="Arial"/>
                <a:buNone/>
              </a:pPr>
              <a:r>
                <a:rPr lang="en-US" sz="1600" b="0" i="1" u="none" strike="noStrike" cap="none">
                  <a:solidFill>
                    <a:srgbClr val="000000"/>
                  </a:solidFill>
                  <a:latin typeface="Arial"/>
                  <a:ea typeface="Arial"/>
                  <a:cs typeface="Arial"/>
                  <a:sym typeface="Arial"/>
                </a:rPr>
                <a:t>Comparing US presidential candidates, specifically at the time of last election, on how that election would affect them</a:t>
              </a:r>
              <a:endParaRPr sz="1600" b="0" i="1" u="none" strike="noStrike" cap="none">
                <a:solidFill>
                  <a:srgbClr val="000000"/>
                </a:solidFill>
                <a:latin typeface="Arial"/>
                <a:ea typeface="Arial"/>
                <a:cs typeface="Arial"/>
                <a:sym typeface="Arial"/>
              </a:endParaRPr>
            </a:p>
            <a:p>
              <a:pPr marL="0" marR="0" lvl="0" indent="0" algn="l" rtl="0">
                <a:lnSpc>
                  <a:spcPct val="100000"/>
                </a:lnSpc>
                <a:spcBef>
                  <a:spcPts val="600"/>
                </a:spcBef>
                <a:spcAft>
                  <a:spcPts val="0"/>
                </a:spcAft>
                <a:buClr>
                  <a:srgbClr val="000000"/>
                </a:buClr>
                <a:buSzPts val="1600"/>
                <a:buFont typeface="Arial"/>
                <a:buNone/>
              </a:pPr>
              <a:r>
                <a:rPr lang="en-US" sz="1600" b="0" i="1" u="none" strike="noStrike" cap="none">
                  <a:solidFill>
                    <a:srgbClr val="000000"/>
                  </a:solidFill>
                  <a:latin typeface="Arial"/>
                  <a:ea typeface="Arial"/>
                  <a:cs typeface="Arial"/>
                  <a:sym typeface="Arial"/>
                </a:rPr>
                <a:t>Sentiment - Neutral</a:t>
              </a:r>
              <a:endParaRPr sz="1600" b="0" i="1" u="none" strike="noStrike" cap="none">
                <a:solidFill>
                  <a:srgbClr val="000000"/>
                </a:solidFill>
                <a:latin typeface="Arial"/>
                <a:ea typeface="Arial"/>
                <a:cs typeface="Arial"/>
                <a:sym typeface="Arial"/>
              </a:endParaRPr>
            </a:p>
          </p:txBody>
        </p:sp>
      </p:grpSp>
      <p:pic>
        <p:nvPicPr>
          <p:cNvPr id="875" name="Google Shape;875;p103"/>
          <p:cNvPicPr preferRelativeResize="0"/>
          <p:nvPr/>
        </p:nvPicPr>
        <p:blipFill rotWithShape="1">
          <a:blip r:embed="rId3">
            <a:alphaModFix/>
          </a:blip>
          <a:srcRect/>
          <a:stretch/>
        </p:blipFill>
        <p:spPr>
          <a:xfrm>
            <a:off x="5626924" y="2630880"/>
            <a:ext cx="6290423" cy="3551381"/>
          </a:xfrm>
          <a:prstGeom prst="rect">
            <a:avLst/>
          </a:prstGeom>
          <a:noFill/>
          <a:ln>
            <a:noFill/>
          </a:ln>
        </p:spPr>
      </p:pic>
      <p:pic>
        <p:nvPicPr>
          <p:cNvPr id="876" name="Google Shape;876;p103"/>
          <p:cNvPicPr preferRelativeResize="0"/>
          <p:nvPr/>
        </p:nvPicPr>
        <p:blipFill rotWithShape="1">
          <a:blip r:embed="rId4">
            <a:alphaModFix/>
          </a:blip>
          <a:srcRect/>
          <a:stretch/>
        </p:blipFill>
        <p:spPr>
          <a:xfrm>
            <a:off x="1113038" y="3861300"/>
            <a:ext cx="586875" cy="586875"/>
          </a:xfrm>
          <a:prstGeom prst="rect">
            <a:avLst/>
          </a:prstGeom>
          <a:noFill/>
          <a:ln>
            <a:noFill/>
          </a:ln>
        </p:spPr>
      </p:pic>
      <p:grpSp>
        <p:nvGrpSpPr>
          <p:cNvPr id="877" name="Google Shape;877;p103"/>
          <p:cNvGrpSpPr/>
          <p:nvPr/>
        </p:nvGrpSpPr>
        <p:grpSpPr>
          <a:xfrm>
            <a:off x="6683713" y="764647"/>
            <a:ext cx="4860496" cy="1742247"/>
            <a:chOff x="784306" y="4079276"/>
            <a:chExt cx="4557000" cy="1273200"/>
          </a:xfrm>
        </p:grpSpPr>
        <p:sp>
          <p:nvSpPr>
            <p:cNvPr id="878" name="Google Shape;878;p103"/>
            <p:cNvSpPr/>
            <p:nvPr/>
          </p:nvSpPr>
          <p:spPr>
            <a:xfrm>
              <a:off x="784306" y="4079276"/>
              <a:ext cx="4557000" cy="1273200"/>
            </a:xfrm>
            <a:prstGeom prst="rect">
              <a:avLst/>
            </a:prstGeom>
            <a:gradFill>
              <a:gsLst>
                <a:gs pos="0">
                  <a:schemeClr val="lt1"/>
                </a:gs>
                <a:gs pos="100000">
                  <a:srgbClr val="F2F2F2"/>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879" name="Google Shape;879;p103"/>
            <p:cNvSpPr/>
            <p:nvPr/>
          </p:nvSpPr>
          <p:spPr>
            <a:xfrm>
              <a:off x="1795185" y="4419904"/>
              <a:ext cx="3392400" cy="5694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1957A3"/>
                </a:buClr>
                <a:buSzPts val="1600"/>
                <a:buFont typeface="Arial"/>
                <a:buNone/>
              </a:pPr>
              <a:r>
                <a:rPr lang="en-US" sz="1600" b="1" i="0" u="none" strike="noStrike" cap="none">
                  <a:solidFill>
                    <a:srgbClr val="1957A3"/>
                  </a:solidFill>
                  <a:latin typeface="Arial"/>
                  <a:ea typeface="Arial"/>
                  <a:cs typeface="Arial"/>
                  <a:sym typeface="Arial"/>
                </a:rPr>
                <a:t>Netherlands Surgeon Topic</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600"/>
                </a:spcBef>
                <a:spcAft>
                  <a:spcPts val="0"/>
                </a:spcAft>
                <a:buClr>
                  <a:srgbClr val="000000"/>
                </a:buClr>
                <a:buSzPts val="1600"/>
                <a:buFont typeface="Arial"/>
                <a:buNone/>
              </a:pPr>
              <a:r>
                <a:rPr lang="en-US" sz="1600" b="0" i="1" u="none" strike="noStrike" cap="none">
                  <a:solidFill>
                    <a:srgbClr val="000000"/>
                  </a:solidFill>
                  <a:latin typeface="Arial"/>
                  <a:ea typeface="Arial"/>
                  <a:cs typeface="Arial"/>
                  <a:sym typeface="Arial"/>
                </a:rPr>
                <a:t>Talk about the controversy around the Dutch surgeon in Africa who tried to raise awareness about effects of religious circumcision</a:t>
              </a:r>
              <a:endParaRPr sz="1600" b="0" i="1" u="none" strike="noStrike" cap="none">
                <a:solidFill>
                  <a:srgbClr val="000000"/>
                </a:solidFill>
                <a:latin typeface="Arial"/>
                <a:ea typeface="Arial"/>
                <a:cs typeface="Arial"/>
                <a:sym typeface="Arial"/>
              </a:endParaRPr>
            </a:p>
            <a:p>
              <a:pPr marL="0" marR="0" lvl="0" indent="0" algn="l" rtl="0">
                <a:lnSpc>
                  <a:spcPct val="100000"/>
                </a:lnSpc>
                <a:spcBef>
                  <a:spcPts val="600"/>
                </a:spcBef>
                <a:spcAft>
                  <a:spcPts val="0"/>
                </a:spcAft>
                <a:buClr>
                  <a:srgbClr val="000000"/>
                </a:buClr>
                <a:buSzPts val="1600"/>
                <a:buFont typeface="Arial"/>
                <a:buNone/>
              </a:pPr>
              <a:r>
                <a:rPr lang="en-US" sz="1600" b="0" i="1" u="none" strike="noStrike" cap="none">
                  <a:solidFill>
                    <a:srgbClr val="000000"/>
                  </a:solidFill>
                  <a:latin typeface="Arial"/>
                  <a:ea typeface="Arial"/>
                  <a:cs typeface="Arial"/>
                  <a:sym typeface="Arial"/>
                </a:rPr>
                <a:t>Sentiment - Mixed</a:t>
              </a:r>
              <a:endParaRPr sz="1600" b="0" i="1" u="none" strike="noStrike" cap="none">
                <a:solidFill>
                  <a:srgbClr val="000000"/>
                </a:solidFill>
                <a:latin typeface="Arial"/>
                <a:ea typeface="Arial"/>
                <a:cs typeface="Arial"/>
                <a:sym typeface="Arial"/>
              </a:endParaRPr>
            </a:p>
          </p:txBody>
        </p:sp>
      </p:grpSp>
      <p:pic>
        <p:nvPicPr>
          <p:cNvPr id="880" name="Google Shape;880;p103"/>
          <p:cNvPicPr preferRelativeResize="0"/>
          <p:nvPr/>
        </p:nvPicPr>
        <p:blipFill rotWithShape="1">
          <a:blip r:embed="rId5">
            <a:alphaModFix/>
          </a:blip>
          <a:srcRect/>
          <a:stretch/>
        </p:blipFill>
        <p:spPr>
          <a:xfrm>
            <a:off x="1137866" y="929625"/>
            <a:ext cx="537225" cy="546650"/>
          </a:xfrm>
          <a:prstGeom prst="rect">
            <a:avLst/>
          </a:prstGeom>
          <a:noFill/>
          <a:ln>
            <a:noFill/>
          </a:ln>
        </p:spPr>
      </p:pic>
      <p:pic>
        <p:nvPicPr>
          <p:cNvPr id="881" name="Google Shape;881;p103"/>
          <p:cNvPicPr preferRelativeResize="0"/>
          <p:nvPr/>
        </p:nvPicPr>
        <p:blipFill rotWithShape="1">
          <a:blip r:embed="rId6">
            <a:alphaModFix/>
          </a:blip>
          <a:srcRect/>
          <a:stretch/>
        </p:blipFill>
        <p:spPr>
          <a:xfrm>
            <a:off x="7102275" y="706053"/>
            <a:ext cx="586875" cy="63178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885"/>
        <p:cNvGrpSpPr/>
        <p:nvPr/>
      </p:nvGrpSpPr>
      <p:grpSpPr>
        <a:xfrm>
          <a:off x="0" y="0"/>
          <a:ext cx="0" cy="0"/>
          <a:chOff x="0" y="0"/>
          <a:chExt cx="0" cy="0"/>
        </a:xfrm>
      </p:grpSpPr>
      <p:sp>
        <p:nvSpPr>
          <p:cNvPr id="886" name="Google Shape;886;p104"/>
          <p:cNvSpPr txBox="1">
            <a:spLocks noGrp="1"/>
          </p:cNvSpPr>
          <p:nvPr>
            <p:ph type="sldNum" idx="12"/>
          </p:nvPr>
        </p:nvSpPr>
        <p:spPr>
          <a:xfrm>
            <a:off x="9356189" y="6511096"/>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88888"/>
              </a:buClr>
              <a:buSzPts val="1200"/>
              <a:buFont typeface="Calibri"/>
              <a:buNone/>
            </a:pPr>
            <a:fld id="{00000000-1234-1234-1234-123412341234}" type="slidenum">
              <a:rPr lang="en-US" sz="1200" b="0" i="0" u="none" strike="noStrike" cap="none">
                <a:solidFill>
                  <a:srgbClr val="888888"/>
                </a:solidFill>
                <a:latin typeface="Calibri"/>
                <a:ea typeface="Calibri"/>
                <a:cs typeface="Calibri"/>
                <a:sym typeface="Calibri"/>
              </a:rPr>
              <a:t>12</a:t>
            </a:fld>
            <a:endParaRPr sz="1200" b="0" i="0" u="none" strike="noStrike" cap="none">
              <a:solidFill>
                <a:srgbClr val="888888"/>
              </a:solidFill>
              <a:latin typeface="Calibri"/>
              <a:ea typeface="Calibri"/>
              <a:cs typeface="Calibri"/>
              <a:sym typeface="Calibri"/>
            </a:endParaRPr>
          </a:p>
        </p:txBody>
      </p:sp>
      <p:sp>
        <p:nvSpPr>
          <p:cNvPr id="887" name="Google Shape;887;p104"/>
          <p:cNvSpPr/>
          <p:nvPr/>
        </p:nvSpPr>
        <p:spPr>
          <a:xfrm>
            <a:off x="1" y="142109"/>
            <a:ext cx="12192000" cy="369024"/>
          </a:xfrm>
          <a:prstGeom prst="rect">
            <a:avLst/>
          </a:prstGeom>
          <a:solidFill>
            <a:srgbClr val="095879"/>
          </a:solidFill>
          <a:ln>
            <a:noFill/>
          </a:ln>
        </p:spPr>
        <p:txBody>
          <a:bodyPr spcFirstLastPara="1" wrap="square" lIns="121550" tIns="60775" rIns="121550" bIns="60775" anchor="ctr" anchorCtr="0">
            <a:noAutofit/>
          </a:bodyPr>
          <a:lstStyle/>
          <a:p>
            <a:pPr marL="0" marR="0" lvl="0" indent="0" algn="ctr" rtl="0">
              <a:lnSpc>
                <a:spcPct val="100000"/>
              </a:lnSpc>
              <a:spcBef>
                <a:spcPts val="0"/>
              </a:spcBef>
              <a:spcAft>
                <a:spcPts val="0"/>
              </a:spcAft>
              <a:buClr>
                <a:srgbClr val="000000"/>
              </a:buClr>
              <a:buSzPts val="1568"/>
              <a:buFont typeface="Arial"/>
              <a:buNone/>
            </a:pPr>
            <a:endParaRPr sz="1568" b="0" i="0" u="none" strike="noStrike" cap="none">
              <a:solidFill>
                <a:srgbClr val="434343"/>
              </a:solidFill>
              <a:latin typeface="Calibri"/>
              <a:ea typeface="Calibri"/>
              <a:cs typeface="Calibri"/>
              <a:sym typeface="Calibri"/>
            </a:endParaRPr>
          </a:p>
        </p:txBody>
      </p:sp>
      <p:sp>
        <p:nvSpPr>
          <p:cNvPr id="888" name="Google Shape;888;p104"/>
          <p:cNvSpPr/>
          <p:nvPr/>
        </p:nvSpPr>
        <p:spPr>
          <a:xfrm>
            <a:off x="123912" y="43434"/>
            <a:ext cx="8544599" cy="546632"/>
          </a:xfrm>
          <a:prstGeom prst="rect">
            <a:avLst/>
          </a:prstGeom>
          <a:solidFill>
            <a:schemeClr val="lt1"/>
          </a:solidFill>
          <a:ln>
            <a:noFill/>
          </a:ln>
        </p:spPr>
        <p:txBody>
          <a:bodyPr spcFirstLastPara="1" wrap="square" lIns="121775" tIns="60875" rIns="121775" bIns="60875" anchor="ctr" anchorCtr="0">
            <a:noAutofit/>
          </a:bodyPr>
          <a:lstStyle/>
          <a:p>
            <a:pPr marL="0" marR="0" lvl="0" indent="0" algn="l" rtl="0">
              <a:lnSpc>
                <a:spcPct val="100000"/>
              </a:lnSpc>
              <a:spcBef>
                <a:spcPts val="0"/>
              </a:spcBef>
              <a:spcAft>
                <a:spcPts val="0"/>
              </a:spcAft>
              <a:buClr>
                <a:srgbClr val="095879"/>
              </a:buClr>
              <a:buSzPts val="2800"/>
              <a:buFont typeface="Arial"/>
              <a:buNone/>
            </a:pPr>
            <a:r>
              <a:rPr lang="en-US" sz="2800" b="1" i="0" u="none" strike="noStrike" cap="none">
                <a:solidFill>
                  <a:srgbClr val="095879"/>
                </a:solidFill>
                <a:latin typeface="Quattrocento Sans"/>
                <a:ea typeface="Quattrocento Sans"/>
                <a:cs typeface="Quattrocento Sans"/>
                <a:sym typeface="Quattrocento Sans"/>
              </a:rPr>
              <a:t>Themes on Africa</a:t>
            </a:r>
            <a:endParaRPr sz="2800" b="1" i="0" u="none" strike="noStrike" cap="none">
              <a:solidFill>
                <a:srgbClr val="095879"/>
              </a:solidFill>
              <a:latin typeface="Quattrocento Sans"/>
              <a:ea typeface="Quattrocento Sans"/>
              <a:cs typeface="Quattrocento Sans"/>
              <a:sym typeface="Quattrocento Sans"/>
            </a:endParaRPr>
          </a:p>
        </p:txBody>
      </p:sp>
      <p:sp>
        <p:nvSpPr>
          <p:cNvPr id="889" name="Google Shape;889;p104"/>
          <p:cNvSpPr/>
          <p:nvPr/>
        </p:nvSpPr>
        <p:spPr>
          <a:xfrm>
            <a:off x="1067395" y="773436"/>
            <a:ext cx="3812615" cy="356134"/>
          </a:xfrm>
          <a:prstGeom prst="rect">
            <a:avLst/>
          </a:prstGeom>
          <a:solidFill>
            <a:srgbClr val="09587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FFFFFF"/>
              </a:buClr>
              <a:buSzPts val="1800"/>
              <a:buFont typeface="Arial"/>
              <a:buNone/>
            </a:pPr>
            <a:r>
              <a:rPr lang="en-US" sz="1800" b="0" i="0" u="none" strike="noStrike" cap="none">
                <a:solidFill>
                  <a:srgbClr val="FFFFFF"/>
                </a:solidFill>
                <a:latin typeface="Quattrocento Sans"/>
                <a:ea typeface="Quattrocento Sans"/>
                <a:cs typeface="Quattrocento Sans"/>
                <a:sym typeface="Quattrocento Sans"/>
              </a:rPr>
              <a:t>Hate towards Capitalism</a:t>
            </a:r>
            <a:endParaRPr sz="1400" b="0" i="0" u="none" strike="noStrike" cap="none">
              <a:solidFill>
                <a:srgbClr val="000000"/>
              </a:solidFill>
              <a:latin typeface="Arial"/>
              <a:ea typeface="Arial"/>
              <a:cs typeface="Arial"/>
              <a:sym typeface="Arial"/>
            </a:endParaRPr>
          </a:p>
        </p:txBody>
      </p:sp>
      <p:sp>
        <p:nvSpPr>
          <p:cNvPr id="890" name="Google Shape;890;p104"/>
          <p:cNvSpPr/>
          <p:nvPr/>
        </p:nvSpPr>
        <p:spPr>
          <a:xfrm>
            <a:off x="6638834" y="752577"/>
            <a:ext cx="3812615" cy="356134"/>
          </a:xfrm>
          <a:prstGeom prst="rect">
            <a:avLst/>
          </a:prstGeom>
          <a:solidFill>
            <a:srgbClr val="09587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FFFFFF"/>
              </a:buClr>
              <a:buSzPts val="1800"/>
              <a:buFont typeface="Arial"/>
              <a:buNone/>
            </a:pPr>
            <a:r>
              <a:rPr lang="en-US" sz="1800" b="0" i="0" u="none" strike="noStrike" cap="none">
                <a:solidFill>
                  <a:srgbClr val="FFFFFF"/>
                </a:solidFill>
                <a:latin typeface="Quattrocento Sans"/>
                <a:ea typeface="Quattrocento Sans"/>
                <a:cs typeface="Quattrocento Sans"/>
                <a:sym typeface="Quattrocento Sans"/>
              </a:rPr>
              <a:t>Politics in Healthcare</a:t>
            </a:r>
            <a:endParaRPr sz="1800" b="0" i="0" u="none" strike="noStrike" cap="none">
              <a:solidFill>
                <a:srgbClr val="FFFFFF"/>
              </a:solidFill>
              <a:latin typeface="Quattrocento Sans"/>
              <a:ea typeface="Quattrocento Sans"/>
              <a:cs typeface="Quattrocento Sans"/>
              <a:sym typeface="Quattrocento Sans"/>
            </a:endParaRPr>
          </a:p>
        </p:txBody>
      </p:sp>
      <p:sp>
        <p:nvSpPr>
          <p:cNvPr id="891" name="Google Shape;891;p104"/>
          <p:cNvSpPr/>
          <p:nvPr/>
        </p:nvSpPr>
        <p:spPr>
          <a:xfrm>
            <a:off x="3609385" y="3725185"/>
            <a:ext cx="3812615" cy="356134"/>
          </a:xfrm>
          <a:prstGeom prst="rect">
            <a:avLst/>
          </a:prstGeom>
          <a:solidFill>
            <a:srgbClr val="09587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FFFFFF"/>
              </a:buClr>
              <a:buSzPts val="1800"/>
              <a:buFont typeface="Arial"/>
              <a:buNone/>
            </a:pPr>
            <a:r>
              <a:rPr lang="en-US" sz="1800" b="0" i="0" u="none" strike="noStrike" cap="none">
                <a:solidFill>
                  <a:srgbClr val="FFFFFF"/>
                </a:solidFill>
                <a:latin typeface="Quattrocento Sans"/>
                <a:ea typeface="Quattrocento Sans"/>
                <a:cs typeface="Quattrocento Sans"/>
                <a:sym typeface="Quattrocento Sans"/>
              </a:rPr>
              <a:t>Netherlands Surgeon topic</a:t>
            </a:r>
            <a:endParaRPr sz="1800" b="0" i="0" u="none" strike="noStrike" cap="none">
              <a:solidFill>
                <a:srgbClr val="FFFFFF"/>
              </a:solidFill>
              <a:latin typeface="Quattrocento Sans"/>
              <a:ea typeface="Quattrocento Sans"/>
              <a:cs typeface="Quattrocento Sans"/>
              <a:sym typeface="Quattrocento Sans"/>
            </a:endParaRPr>
          </a:p>
        </p:txBody>
      </p:sp>
      <p:pic>
        <p:nvPicPr>
          <p:cNvPr id="892" name="Google Shape;892;p104"/>
          <p:cNvPicPr preferRelativeResize="0"/>
          <p:nvPr/>
        </p:nvPicPr>
        <p:blipFill rotWithShape="1">
          <a:blip r:embed="rId3">
            <a:alphaModFix/>
          </a:blip>
          <a:srcRect/>
          <a:stretch/>
        </p:blipFill>
        <p:spPr>
          <a:xfrm>
            <a:off x="575570" y="1143874"/>
            <a:ext cx="4832454" cy="2432389"/>
          </a:xfrm>
          <a:prstGeom prst="rect">
            <a:avLst/>
          </a:prstGeom>
          <a:noFill/>
          <a:ln>
            <a:noFill/>
          </a:ln>
        </p:spPr>
      </p:pic>
      <p:pic>
        <p:nvPicPr>
          <p:cNvPr id="893" name="Google Shape;893;p104"/>
          <p:cNvPicPr preferRelativeResize="0"/>
          <p:nvPr/>
        </p:nvPicPr>
        <p:blipFill rotWithShape="1">
          <a:blip r:embed="rId4">
            <a:alphaModFix/>
          </a:blip>
          <a:srcRect/>
          <a:stretch/>
        </p:blipFill>
        <p:spPr>
          <a:xfrm>
            <a:off x="6240262" y="1112152"/>
            <a:ext cx="4662871" cy="2391216"/>
          </a:xfrm>
          <a:prstGeom prst="rect">
            <a:avLst/>
          </a:prstGeom>
          <a:noFill/>
          <a:ln>
            <a:noFill/>
          </a:ln>
        </p:spPr>
      </p:pic>
      <p:pic>
        <p:nvPicPr>
          <p:cNvPr id="894" name="Google Shape;894;p104"/>
          <p:cNvPicPr preferRelativeResize="0"/>
          <p:nvPr/>
        </p:nvPicPr>
        <p:blipFill rotWithShape="1">
          <a:blip r:embed="rId5">
            <a:alphaModFix/>
          </a:blip>
          <a:srcRect/>
          <a:stretch/>
        </p:blipFill>
        <p:spPr>
          <a:xfrm>
            <a:off x="2991797" y="4081319"/>
            <a:ext cx="5164455" cy="2504502"/>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98"/>
        <p:cNvGrpSpPr/>
        <p:nvPr/>
      </p:nvGrpSpPr>
      <p:grpSpPr>
        <a:xfrm>
          <a:off x="0" y="0"/>
          <a:ext cx="0" cy="0"/>
          <a:chOff x="0" y="0"/>
          <a:chExt cx="0" cy="0"/>
        </a:xfrm>
      </p:grpSpPr>
      <p:sp>
        <p:nvSpPr>
          <p:cNvPr id="899" name="Google Shape;899;p105"/>
          <p:cNvSpPr/>
          <p:nvPr/>
        </p:nvSpPr>
        <p:spPr>
          <a:xfrm>
            <a:off x="1" y="142109"/>
            <a:ext cx="12192000" cy="369000"/>
          </a:xfrm>
          <a:prstGeom prst="rect">
            <a:avLst/>
          </a:prstGeom>
          <a:solidFill>
            <a:srgbClr val="095879"/>
          </a:solidFill>
          <a:ln>
            <a:noFill/>
          </a:ln>
        </p:spPr>
        <p:txBody>
          <a:bodyPr spcFirstLastPara="1" wrap="square" lIns="121550" tIns="60775" rIns="121550" bIns="60775" anchor="ctr" anchorCtr="0">
            <a:noAutofit/>
          </a:bodyPr>
          <a:lstStyle/>
          <a:p>
            <a:pPr marL="0" marR="0" lvl="0" indent="0" algn="ctr" rtl="0">
              <a:lnSpc>
                <a:spcPct val="100000"/>
              </a:lnSpc>
              <a:spcBef>
                <a:spcPts val="0"/>
              </a:spcBef>
              <a:spcAft>
                <a:spcPts val="0"/>
              </a:spcAft>
              <a:buClr>
                <a:schemeClr val="dk1"/>
              </a:buClr>
              <a:buSzPts val="1568"/>
              <a:buFont typeface="Calibri"/>
              <a:buNone/>
            </a:pPr>
            <a:endParaRPr sz="1568" b="0" i="0" u="none" strike="noStrike" cap="none">
              <a:solidFill>
                <a:srgbClr val="434343"/>
              </a:solidFill>
              <a:latin typeface="Calibri"/>
              <a:ea typeface="Calibri"/>
              <a:cs typeface="Calibri"/>
              <a:sym typeface="Calibri"/>
            </a:endParaRPr>
          </a:p>
        </p:txBody>
      </p:sp>
      <p:sp>
        <p:nvSpPr>
          <p:cNvPr id="900" name="Google Shape;900;p105"/>
          <p:cNvSpPr/>
          <p:nvPr/>
        </p:nvSpPr>
        <p:spPr>
          <a:xfrm>
            <a:off x="123925" y="43425"/>
            <a:ext cx="8509200" cy="546600"/>
          </a:xfrm>
          <a:prstGeom prst="rect">
            <a:avLst/>
          </a:prstGeom>
          <a:solidFill>
            <a:schemeClr val="lt1"/>
          </a:solidFill>
          <a:ln>
            <a:noFill/>
          </a:ln>
        </p:spPr>
        <p:txBody>
          <a:bodyPr spcFirstLastPara="1" wrap="square" lIns="121775" tIns="60875" rIns="121775" bIns="60875" anchor="ctr" anchorCtr="0">
            <a:noAutofit/>
          </a:bodyPr>
          <a:lstStyle/>
          <a:p>
            <a:pPr marL="0" marR="0" lvl="0" indent="0" algn="l" rtl="0">
              <a:lnSpc>
                <a:spcPct val="100000"/>
              </a:lnSpc>
              <a:spcBef>
                <a:spcPts val="0"/>
              </a:spcBef>
              <a:spcAft>
                <a:spcPts val="0"/>
              </a:spcAft>
              <a:buClr>
                <a:srgbClr val="095879"/>
              </a:buClr>
              <a:buSzPts val="2800"/>
              <a:buFont typeface="Quattrocento Sans"/>
              <a:buNone/>
            </a:pPr>
            <a:r>
              <a:rPr lang="en-US" sz="2800" b="1" i="0" u="none" strike="noStrike" cap="none">
                <a:solidFill>
                  <a:srgbClr val="095879"/>
                </a:solidFill>
                <a:latin typeface="Quattrocento Sans"/>
                <a:ea typeface="Quattrocento Sans"/>
                <a:cs typeface="Quattrocento Sans"/>
                <a:sym typeface="Quattrocento Sans"/>
              </a:rPr>
              <a:t>What experts say!</a:t>
            </a:r>
            <a:endParaRPr sz="2800" b="1" i="0" u="none" strike="noStrike" cap="none">
              <a:solidFill>
                <a:srgbClr val="095879"/>
              </a:solidFill>
              <a:latin typeface="Quattrocento Sans"/>
              <a:ea typeface="Quattrocento Sans"/>
              <a:cs typeface="Quattrocento Sans"/>
              <a:sym typeface="Quattrocento Sans"/>
            </a:endParaRPr>
          </a:p>
        </p:txBody>
      </p:sp>
      <p:sp>
        <p:nvSpPr>
          <p:cNvPr id="901" name="Google Shape;901;p105"/>
          <p:cNvSpPr txBox="1">
            <a:spLocks noGrp="1"/>
          </p:cNvSpPr>
          <p:nvPr>
            <p:ph type="sldNum" idx="12"/>
          </p:nvPr>
        </p:nvSpPr>
        <p:spPr>
          <a:xfrm>
            <a:off x="9285849" y="6525163"/>
            <a:ext cx="27432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88888"/>
              </a:buClr>
              <a:buSzPts val="1200"/>
              <a:buFont typeface="Calibri"/>
              <a:buNone/>
            </a:pPr>
            <a:fld id="{00000000-1234-1234-1234-123412341234}" type="slidenum">
              <a:rPr lang="en-US" sz="1200" b="0" i="0" u="none" strike="noStrike" cap="none">
                <a:solidFill>
                  <a:srgbClr val="888888"/>
                </a:solidFill>
                <a:latin typeface="Calibri"/>
                <a:ea typeface="Calibri"/>
                <a:cs typeface="Calibri"/>
                <a:sym typeface="Calibri"/>
              </a:rPr>
              <a:t>13</a:t>
            </a:fld>
            <a:endParaRPr sz="1200" b="0" i="0" u="none" strike="noStrike" cap="none">
              <a:solidFill>
                <a:srgbClr val="888888"/>
              </a:solidFill>
              <a:latin typeface="Calibri"/>
              <a:ea typeface="Calibri"/>
              <a:cs typeface="Calibri"/>
              <a:sym typeface="Calibri"/>
            </a:endParaRPr>
          </a:p>
        </p:txBody>
      </p:sp>
      <p:sp>
        <p:nvSpPr>
          <p:cNvPr id="902" name="Google Shape;902;p105"/>
          <p:cNvSpPr txBox="1"/>
          <p:nvPr/>
        </p:nvSpPr>
        <p:spPr>
          <a:xfrm>
            <a:off x="242925" y="817850"/>
            <a:ext cx="11473500" cy="58719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1800"/>
              <a:buFont typeface="Arial"/>
              <a:buNone/>
            </a:pPr>
            <a:endParaRPr sz="1800" b="1" i="0" u="none" strike="noStrike" cap="none">
              <a:solidFill>
                <a:srgbClr val="095879"/>
              </a:solidFill>
              <a:latin typeface="Arial"/>
              <a:ea typeface="Arial"/>
              <a:cs typeface="Arial"/>
              <a:sym typeface="Arial"/>
            </a:endParaRPr>
          </a:p>
          <a:p>
            <a:pPr marL="457200" marR="0" lvl="0" indent="-342900" algn="l" rtl="0">
              <a:lnSpc>
                <a:spcPct val="115000"/>
              </a:lnSpc>
              <a:spcBef>
                <a:spcPts val="0"/>
              </a:spcBef>
              <a:spcAft>
                <a:spcPts val="0"/>
              </a:spcAft>
              <a:buClr>
                <a:srgbClr val="095879"/>
              </a:buClr>
              <a:buSzPts val="1800"/>
              <a:buFont typeface="Calibri"/>
              <a:buChar char="●"/>
            </a:pPr>
            <a:r>
              <a:rPr lang="en-US" sz="1800" b="1" i="0" u="none" strike="noStrike" cap="none">
                <a:solidFill>
                  <a:srgbClr val="095879"/>
                </a:solidFill>
                <a:latin typeface="Calibri"/>
                <a:ea typeface="Calibri"/>
                <a:cs typeface="Calibri"/>
                <a:sym typeface="Calibri"/>
              </a:rPr>
              <a:t>Medicare-for-all plan</a:t>
            </a:r>
            <a:endParaRPr sz="1800" b="1" i="0" u="none" strike="noStrike" cap="none">
              <a:solidFill>
                <a:srgbClr val="095879"/>
              </a:solidFill>
              <a:latin typeface="Calibri"/>
              <a:ea typeface="Calibri"/>
              <a:cs typeface="Calibri"/>
              <a:sym typeface="Calibri"/>
            </a:endParaRPr>
          </a:p>
          <a:p>
            <a:pPr marL="457200" marR="0" lvl="0" indent="0" algn="l" rtl="0">
              <a:lnSpc>
                <a:spcPct val="115000"/>
              </a:lnSpc>
              <a:spcBef>
                <a:spcPts val="0"/>
              </a:spcBef>
              <a:spcAft>
                <a:spcPts val="0"/>
              </a:spcAft>
              <a:buClr>
                <a:srgbClr val="000000"/>
              </a:buClr>
              <a:buSzPts val="1800"/>
              <a:buFont typeface="Arial"/>
              <a:buNone/>
            </a:pPr>
            <a:r>
              <a:rPr lang="en-US" sz="1800" b="0" i="0" u="none" strike="noStrike" cap="none">
                <a:solidFill>
                  <a:srgbClr val="000000"/>
                </a:solidFill>
                <a:highlight>
                  <a:srgbClr val="FFFFFF"/>
                </a:highlight>
                <a:latin typeface="Calibri"/>
                <a:ea typeface="Calibri"/>
                <a:cs typeface="Calibri"/>
                <a:sym typeface="Calibri"/>
              </a:rPr>
              <a:t>A lot of people don’t have medical insurance coverage. Bernie Sander’s introduced a plan to transition to a single-payer health care system, which  would mean that everyone will have health coverage and nobody would have to pay out of their pockets</a:t>
            </a:r>
            <a:endParaRPr sz="1800" b="0" i="0" u="none" strike="noStrike" cap="none">
              <a:solidFill>
                <a:srgbClr val="000000"/>
              </a:solidFill>
              <a:latin typeface="Calibri"/>
              <a:ea typeface="Calibri"/>
              <a:cs typeface="Calibri"/>
              <a:sym typeface="Calibri"/>
            </a:endParaRPr>
          </a:p>
          <a:p>
            <a:pPr marL="914400" marR="0" lvl="0" indent="0" algn="l" rtl="0">
              <a:lnSpc>
                <a:spcPct val="115000"/>
              </a:lnSpc>
              <a:spcBef>
                <a:spcPts val="0"/>
              </a:spcBef>
              <a:spcAft>
                <a:spcPts val="0"/>
              </a:spcAft>
              <a:buClr>
                <a:srgbClr val="000000"/>
              </a:buClr>
              <a:buSzPts val="1800"/>
              <a:buFont typeface="Arial"/>
              <a:buNone/>
            </a:pPr>
            <a:endParaRPr sz="1800" b="0" i="0" u="none" strike="noStrike" cap="none">
              <a:solidFill>
                <a:srgbClr val="095879"/>
              </a:solidFill>
              <a:latin typeface="Calibri"/>
              <a:ea typeface="Calibri"/>
              <a:cs typeface="Calibri"/>
              <a:sym typeface="Calibri"/>
            </a:endParaRPr>
          </a:p>
          <a:p>
            <a:pPr marL="457200" marR="0" lvl="0" indent="-342900" algn="l" rtl="0">
              <a:lnSpc>
                <a:spcPct val="115000"/>
              </a:lnSpc>
              <a:spcBef>
                <a:spcPts val="0"/>
              </a:spcBef>
              <a:spcAft>
                <a:spcPts val="0"/>
              </a:spcAft>
              <a:buClr>
                <a:srgbClr val="095879"/>
              </a:buClr>
              <a:buSzPts val="1800"/>
              <a:buFont typeface="Calibri"/>
              <a:buChar char="●"/>
            </a:pPr>
            <a:r>
              <a:rPr lang="en-US" sz="1800" b="1" i="0" u="none" strike="noStrike" cap="none">
                <a:solidFill>
                  <a:srgbClr val="095879"/>
                </a:solidFill>
                <a:latin typeface="Calibri"/>
                <a:ea typeface="Calibri"/>
                <a:cs typeface="Calibri"/>
                <a:sym typeface="Calibri"/>
              </a:rPr>
              <a:t>Are suicide and death covered under insurance?</a:t>
            </a:r>
            <a:endParaRPr sz="1800" b="0" i="0" u="none" strike="noStrike" cap="none">
              <a:solidFill>
                <a:srgbClr val="095879"/>
              </a:solidFill>
              <a:latin typeface="Calibri"/>
              <a:ea typeface="Calibri"/>
              <a:cs typeface="Calibri"/>
              <a:sym typeface="Calibri"/>
            </a:endParaRPr>
          </a:p>
          <a:p>
            <a:pPr marL="457200" marR="0" lvl="0" indent="0" algn="l" rtl="0">
              <a:lnSpc>
                <a:spcPct val="115000"/>
              </a:lnSpc>
              <a:spcBef>
                <a:spcPts val="0"/>
              </a:spcBef>
              <a:spcAft>
                <a:spcPts val="0"/>
              </a:spcAft>
              <a:buClr>
                <a:srgbClr val="000000"/>
              </a:buClr>
              <a:buSzPts val="1800"/>
              <a:buFont typeface="Arial"/>
              <a:buNone/>
            </a:pPr>
            <a:r>
              <a:rPr lang="en-US" sz="1800" b="0" i="0" u="none" strike="noStrike" cap="none">
                <a:solidFill>
                  <a:srgbClr val="000000"/>
                </a:solidFill>
                <a:highlight>
                  <a:srgbClr val="FFFFFF"/>
                </a:highlight>
                <a:latin typeface="Calibri"/>
                <a:ea typeface="Calibri"/>
                <a:cs typeface="Calibri"/>
                <a:sym typeface="Calibri"/>
              </a:rPr>
              <a:t>Under federal rules from the HIPAA, health plans can’t deny insurance because of a specific medical condition like depression. However, insurers sometimes refuse to cover injuries that are intentionally self-inflicted including suicide</a:t>
            </a:r>
            <a:endParaRPr sz="1800" b="0" i="0" u="none" strike="noStrike" cap="none">
              <a:solidFill>
                <a:srgbClr val="000000"/>
              </a:solidFill>
              <a:highlight>
                <a:srgbClr val="FFFFFF"/>
              </a:highlight>
              <a:latin typeface="Calibri"/>
              <a:ea typeface="Calibri"/>
              <a:cs typeface="Calibri"/>
              <a:sym typeface="Calibri"/>
            </a:endParaRPr>
          </a:p>
          <a:p>
            <a:pPr marL="457200" marR="0" lvl="0" indent="0" algn="l" rtl="0">
              <a:lnSpc>
                <a:spcPct val="115000"/>
              </a:lnSpc>
              <a:spcBef>
                <a:spcPts val="0"/>
              </a:spcBef>
              <a:spcAft>
                <a:spcPts val="0"/>
              </a:spcAft>
              <a:buClr>
                <a:srgbClr val="000000"/>
              </a:buClr>
              <a:buSzPts val="1800"/>
              <a:buFont typeface="Arial"/>
              <a:buNone/>
            </a:pPr>
            <a:endParaRPr sz="1800" b="0" i="0" u="none" strike="noStrike" cap="none">
              <a:solidFill>
                <a:srgbClr val="000000"/>
              </a:solidFill>
              <a:highlight>
                <a:srgbClr val="FFFFFF"/>
              </a:highlight>
              <a:latin typeface="Calibri"/>
              <a:ea typeface="Calibri"/>
              <a:cs typeface="Calibri"/>
              <a:sym typeface="Calibri"/>
            </a:endParaRPr>
          </a:p>
          <a:p>
            <a:pPr marL="457200" marR="0" lvl="0" indent="-342900" algn="l" rtl="0">
              <a:lnSpc>
                <a:spcPct val="115000"/>
              </a:lnSpc>
              <a:spcBef>
                <a:spcPts val="0"/>
              </a:spcBef>
              <a:spcAft>
                <a:spcPts val="0"/>
              </a:spcAft>
              <a:buClr>
                <a:srgbClr val="095879"/>
              </a:buClr>
              <a:buSzPts val="1800"/>
              <a:buFont typeface="Calibri"/>
              <a:buChar char="●"/>
            </a:pPr>
            <a:r>
              <a:rPr lang="en-US" sz="1800" b="1" i="0" u="none" strike="noStrike" cap="none">
                <a:solidFill>
                  <a:srgbClr val="095879"/>
                </a:solidFill>
                <a:latin typeface="Calibri"/>
                <a:ea typeface="Calibri"/>
                <a:cs typeface="Calibri"/>
                <a:sym typeface="Calibri"/>
              </a:rPr>
              <a:t>How to improve the quality of healthcare facilities across regions</a:t>
            </a:r>
            <a:endParaRPr sz="1800" b="0" i="0" u="none" strike="noStrike" cap="none">
              <a:solidFill>
                <a:srgbClr val="095879"/>
              </a:solidFill>
              <a:latin typeface="Calibri"/>
              <a:ea typeface="Calibri"/>
              <a:cs typeface="Calibri"/>
              <a:sym typeface="Calibri"/>
            </a:endParaRPr>
          </a:p>
          <a:p>
            <a:pPr marL="457200" marR="0" lvl="0" indent="0" algn="l" rtl="0">
              <a:lnSpc>
                <a:spcPct val="115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The healthcare systems across countries still face a significant number of challenges which need to be worked on. Experts are discussing and providing suggestions on how to improve the systems</a:t>
            </a:r>
            <a:endParaRPr sz="1800" b="0" i="0" u="none" strike="noStrike" cap="none">
              <a:solidFill>
                <a:srgbClr val="000000"/>
              </a:solidFill>
              <a:latin typeface="Calibri"/>
              <a:ea typeface="Calibri"/>
              <a:cs typeface="Calibri"/>
              <a:sym typeface="Calibri"/>
            </a:endParaRPr>
          </a:p>
          <a:p>
            <a:pPr marL="457200" marR="0" lvl="0" indent="0" algn="l" rtl="0">
              <a:lnSpc>
                <a:spcPct val="115000"/>
              </a:lnSpc>
              <a:spcBef>
                <a:spcPts val="0"/>
              </a:spcBef>
              <a:spcAft>
                <a:spcPts val="0"/>
              </a:spcAft>
              <a:buClr>
                <a:srgbClr val="000000"/>
              </a:buClr>
              <a:buSzPts val="1800"/>
              <a:buFont typeface="Arial"/>
              <a:buNone/>
            </a:pPr>
            <a:endParaRPr sz="1800" b="0" i="0" u="none" strike="noStrike" cap="none">
              <a:solidFill>
                <a:srgbClr val="095879"/>
              </a:solidFill>
              <a:latin typeface="Calibri"/>
              <a:ea typeface="Calibri"/>
              <a:cs typeface="Calibri"/>
              <a:sym typeface="Calibri"/>
            </a:endParaRPr>
          </a:p>
          <a:p>
            <a:pPr marL="457200" marR="0" lvl="0" indent="-342900" algn="l" rtl="0">
              <a:lnSpc>
                <a:spcPct val="115000"/>
              </a:lnSpc>
              <a:spcBef>
                <a:spcPts val="0"/>
              </a:spcBef>
              <a:spcAft>
                <a:spcPts val="0"/>
              </a:spcAft>
              <a:buClr>
                <a:srgbClr val="095879"/>
              </a:buClr>
              <a:buSzPts val="1800"/>
              <a:buFont typeface="Calibri"/>
              <a:buChar char="●"/>
            </a:pPr>
            <a:r>
              <a:rPr lang="en-US" sz="1800" b="1" i="0" u="none" strike="noStrike" cap="none">
                <a:solidFill>
                  <a:srgbClr val="095879"/>
                </a:solidFill>
                <a:latin typeface="Calibri"/>
                <a:ea typeface="Calibri"/>
                <a:cs typeface="Calibri"/>
                <a:sym typeface="Calibri"/>
              </a:rPr>
              <a:t>Measure of price premium earned by healthcare providers</a:t>
            </a:r>
            <a:endParaRPr sz="1800" b="0" i="0" u="none" strike="noStrike" cap="none">
              <a:solidFill>
                <a:srgbClr val="095879"/>
              </a:solidFill>
              <a:latin typeface="Calibri"/>
              <a:ea typeface="Calibri"/>
              <a:cs typeface="Calibri"/>
              <a:sym typeface="Calibri"/>
            </a:endParaRPr>
          </a:p>
          <a:p>
            <a:pPr marL="457200" marR="0" lvl="0" indent="0" algn="l" rtl="0">
              <a:lnSpc>
                <a:spcPct val="115000"/>
              </a:lnSpc>
              <a:spcBef>
                <a:spcPts val="0"/>
              </a:spcBef>
              <a:spcAft>
                <a:spcPts val="0"/>
              </a:spcAft>
              <a:buClr>
                <a:srgbClr val="000000"/>
              </a:buClr>
              <a:buSzPts val="1800"/>
              <a:buFont typeface="Arial"/>
              <a:buNone/>
            </a:pPr>
            <a:r>
              <a:rPr lang="en-US" sz="1800" b="0" i="0" u="none" strike="noStrike" cap="none">
                <a:solidFill>
                  <a:srgbClr val="212121"/>
                </a:solidFill>
                <a:highlight>
                  <a:srgbClr val="FFFFFF"/>
                </a:highlight>
                <a:latin typeface="Calibri"/>
                <a:ea typeface="Calibri"/>
                <a:cs typeface="Calibri"/>
                <a:sym typeface="Calibri"/>
              </a:rPr>
              <a:t>Heavy federal subsidies are designed to offset premium increases by insurers in the healthcare marketplace. That means there is more money being generated in that industry than ever before</a:t>
            </a:r>
            <a:endParaRPr sz="1800" b="0" i="0" u="none" strike="noStrike" cap="none">
              <a:solidFill>
                <a:srgbClr val="095879"/>
              </a:solidFill>
              <a:latin typeface="Calibri"/>
              <a:ea typeface="Calibri"/>
              <a:cs typeface="Calibri"/>
              <a:sym typeface="Calibri"/>
            </a:endParaRPr>
          </a:p>
        </p:txBody>
      </p:sp>
      <p:pic>
        <p:nvPicPr>
          <p:cNvPr id="903" name="Google Shape;903;p105"/>
          <p:cNvPicPr preferRelativeResize="0"/>
          <p:nvPr/>
        </p:nvPicPr>
        <p:blipFill rotWithShape="1">
          <a:blip r:embed="rId3">
            <a:alphaModFix/>
          </a:blip>
          <a:srcRect/>
          <a:stretch/>
        </p:blipFill>
        <p:spPr>
          <a:xfrm>
            <a:off x="3204150" y="142100"/>
            <a:ext cx="571425" cy="5466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907"/>
        <p:cNvGrpSpPr/>
        <p:nvPr/>
      </p:nvGrpSpPr>
      <p:grpSpPr>
        <a:xfrm>
          <a:off x="0" y="0"/>
          <a:ext cx="0" cy="0"/>
          <a:chOff x="0" y="0"/>
          <a:chExt cx="0" cy="0"/>
        </a:xfrm>
      </p:grpSpPr>
      <p:sp>
        <p:nvSpPr>
          <p:cNvPr id="908" name="Google Shape;908;p106"/>
          <p:cNvSpPr/>
          <p:nvPr/>
        </p:nvSpPr>
        <p:spPr>
          <a:xfrm>
            <a:off x="1" y="142109"/>
            <a:ext cx="12192000" cy="369000"/>
          </a:xfrm>
          <a:prstGeom prst="rect">
            <a:avLst/>
          </a:prstGeom>
          <a:solidFill>
            <a:srgbClr val="095879"/>
          </a:solidFill>
          <a:ln>
            <a:noFill/>
          </a:ln>
        </p:spPr>
        <p:txBody>
          <a:bodyPr spcFirstLastPara="1" wrap="square" lIns="121550" tIns="60775" rIns="121550" bIns="60775" anchor="ctr" anchorCtr="0">
            <a:noAutofit/>
          </a:bodyPr>
          <a:lstStyle/>
          <a:p>
            <a:pPr marL="0" marR="0" lvl="0" indent="0" algn="ctr" rtl="0">
              <a:lnSpc>
                <a:spcPct val="100000"/>
              </a:lnSpc>
              <a:spcBef>
                <a:spcPts val="0"/>
              </a:spcBef>
              <a:spcAft>
                <a:spcPts val="0"/>
              </a:spcAft>
              <a:buClr>
                <a:schemeClr val="dk1"/>
              </a:buClr>
              <a:buSzPts val="1568"/>
              <a:buFont typeface="Calibri"/>
              <a:buNone/>
            </a:pPr>
            <a:endParaRPr sz="1568" b="0" i="0" u="none" strike="noStrike" cap="none">
              <a:solidFill>
                <a:srgbClr val="434343"/>
              </a:solidFill>
              <a:latin typeface="Calibri"/>
              <a:ea typeface="Calibri"/>
              <a:cs typeface="Calibri"/>
              <a:sym typeface="Calibri"/>
            </a:endParaRPr>
          </a:p>
        </p:txBody>
      </p:sp>
      <p:sp>
        <p:nvSpPr>
          <p:cNvPr id="909" name="Google Shape;909;p106"/>
          <p:cNvSpPr/>
          <p:nvPr/>
        </p:nvSpPr>
        <p:spPr>
          <a:xfrm>
            <a:off x="123927" y="43425"/>
            <a:ext cx="8285100" cy="546600"/>
          </a:xfrm>
          <a:prstGeom prst="rect">
            <a:avLst/>
          </a:prstGeom>
          <a:solidFill>
            <a:schemeClr val="lt1"/>
          </a:solidFill>
          <a:ln>
            <a:noFill/>
          </a:ln>
        </p:spPr>
        <p:txBody>
          <a:bodyPr spcFirstLastPara="1" wrap="square" lIns="121775" tIns="60875" rIns="121775" bIns="60875" anchor="ctr" anchorCtr="0">
            <a:noAutofit/>
          </a:bodyPr>
          <a:lstStyle/>
          <a:p>
            <a:pPr marL="0" marR="0" lvl="0" indent="0" algn="l" rtl="0">
              <a:lnSpc>
                <a:spcPct val="100000"/>
              </a:lnSpc>
              <a:spcBef>
                <a:spcPts val="0"/>
              </a:spcBef>
              <a:spcAft>
                <a:spcPts val="0"/>
              </a:spcAft>
              <a:buClr>
                <a:srgbClr val="095879"/>
              </a:buClr>
              <a:buSzPts val="2800"/>
              <a:buFont typeface="Quattrocento Sans"/>
              <a:buNone/>
            </a:pPr>
            <a:endParaRPr sz="2800" b="0" i="0" u="none" strike="noStrike" cap="none">
              <a:solidFill>
                <a:srgbClr val="095879"/>
              </a:solidFill>
              <a:latin typeface="Quattrocento Sans"/>
              <a:ea typeface="Quattrocento Sans"/>
              <a:cs typeface="Quattrocento Sans"/>
              <a:sym typeface="Quattrocento Sans"/>
            </a:endParaRPr>
          </a:p>
        </p:txBody>
      </p:sp>
      <p:sp>
        <p:nvSpPr>
          <p:cNvPr id="910" name="Google Shape;910;p106"/>
          <p:cNvSpPr txBox="1">
            <a:spLocks noGrp="1"/>
          </p:cNvSpPr>
          <p:nvPr>
            <p:ph type="sldNum" idx="12"/>
          </p:nvPr>
        </p:nvSpPr>
        <p:spPr>
          <a:xfrm>
            <a:off x="9285849" y="6525163"/>
            <a:ext cx="27432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88888"/>
              </a:buClr>
              <a:buSzPts val="1200"/>
              <a:buFont typeface="Calibri"/>
              <a:buNone/>
            </a:pPr>
            <a:fld id="{00000000-1234-1234-1234-123412341234}" type="slidenum">
              <a:rPr lang="en-US" sz="1200" b="0" i="0" u="none" strike="noStrike" cap="none">
                <a:solidFill>
                  <a:srgbClr val="888888"/>
                </a:solidFill>
                <a:latin typeface="Calibri"/>
                <a:ea typeface="Calibri"/>
                <a:cs typeface="Calibri"/>
                <a:sym typeface="Calibri"/>
              </a:rPr>
              <a:t>14</a:t>
            </a:fld>
            <a:endParaRPr sz="1200" b="0" i="0" u="none" strike="noStrike" cap="none">
              <a:solidFill>
                <a:srgbClr val="888888"/>
              </a:solidFill>
              <a:latin typeface="Calibri"/>
              <a:ea typeface="Calibri"/>
              <a:cs typeface="Calibri"/>
              <a:sym typeface="Calibri"/>
            </a:endParaRPr>
          </a:p>
        </p:txBody>
      </p:sp>
      <p:sp>
        <p:nvSpPr>
          <p:cNvPr id="911" name="Google Shape;911;p106"/>
          <p:cNvSpPr txBox="1"/>
          <p:nvPr/>
        </p:nvSpPr>
        <p:spPr>
          <a:xfrm>
            <a:off x="280300" y="986025"/>
            <a:ext cx="11748900" cy="58719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1800"/>
              <a:buFont typeface="Arial"/>
              <a:buNone/>
            </a:pPr>
            <a:endParaRPr sz="1800" b="1" i="0" u="none" strike="noStrike" cap="none">
              <a:solidFill>
                <a:srgbClr val="095879"/>
              </a:solidFill>
              <a:latin typeface="Arial"/>
              <a:ea typeface="Arial"/>
              <a:cs typeface="Arial"/>
              <a:sym typeface="Arial"/>
            </a:endParaRPr>
          </a:p>
          <a:p>
            <a:pPr marL="457200" marR="0" lvl="0" indent="-342900" algn="l" rtl="0">
              <a:lnSpc>
                <a:spcPct val="115000"/>
              </a:lnSpc>
              <a:spcBef>
                <a:spcPts val="0"/>
              </a:spcBef>
              <a:spcAft>
                <a:spcPts val="0"/>
              </a:spcAft>
              <a:buClr>
                <a:srgbClr val="095879"/>
              </a:buClr>
              <a:buSzPts val="1800"/>
              <a:buFont typeface="Calibri"/>
              <a:buChar char="●"/>
            </a:pPr>
            <a:r>
              <a:rPr lang="en-US" sz="1800" b="1" i="0" u="none" strike="noStrike" cap="none">
                <a:solidFill>
                  <a:srgbClr val="095879"/>
                </a:solidFill>
                <a:latin typeface="Calibri"/>
                <a:ea typeface="Calibri"/>
                <a:cs typeface="Calibri"/>
                <a:sym typeface="Calibri"/>
              </a:rPr>
              <a:t>Uninsured and Facing an Emergency? Know Your Rights!</a:t>
            </a:r>
            <a:endParaRPr sz="1800" b="1" i="0" u="none" strike="noStrike" cap="none">
              <a:solidFill>
                <a:srgbClr val="095879"/>
              </a:solidFill>
              <a:latin typeface="Calibri"/>
              <a:ea typeface="Calibri"/>
              <a:cs typeface="Calibri"/>
              <a:sym typeface="Calibri"/>
            </a:endParaRPr>
          </a:p>
          <a:p>
            <a:pPr marL="457200" marR="0" lvl="0" indent="0" algn="l" rtl="0">
              <a:lnSpc>
                <a:spcPct val="115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As an uninsured individual, you have the right to adequate care at hospitals if your situation qualifies as an emergency</a:t>
            </a:r>
            <a:endParaRPr sz="1800" b="0" i="0" u="none" strike="noStrike" cap="none">
              <a:solidFill>
                <a:srgbClr val="000000"/>
              </a:solidFill>
              <a:latin typeface="Calibri"/>
              <a:ea typeface="Calibri"/>
              <a:cs typeface="Calibri"/>
              <a:sym typeface="Calibri"/>
            </a:endParaRPr>
          </a:p>
          <a:p>
            <a:pPr marL="457200" marR="0" lvl="0" indent="0" algn="l" rtl="0">
              <a:lnSpc>
                <a:spcPct val="115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a:p>
            <a:pPr marL="457200" marR="0" lvl="0" indent="-342900" algn="l" rtl="0">
              <a:lnSpc>
                <a:spcPct val="115000"/>
              </a:lnSpc>
              <a:spcBef>
                <a:spcPts val="0"/>
              </a:spcBef>
              <a:spcAft>
                <a:spcPts val="0"/>
              </a:spcAft>
              <a:buClr>
                <a:srgbClr val="095879"/>
              </a:buClr>
              <a:buSzPts val="1800"/>
              <a:buFont typeface="Calibri"/>
              <a:buChar char="●"/>
            </a:pPr>
            <a:r>
              <a:rPr lang="en-US" sz="1800" b="1" i="0" u="none" strike="noStrike" cap="none">
                <a:solidFill>
                  <a:srgbClr val="095879"/>
                </a:solidFill>
                <a:latin typeface="Calibri"/>
                <a:ea typeface="Calibri"/>
                <a:cs typeface="Calibri"/>
                <a:sym typeface="Calibri"/>
              </a:rPr>
              <a:t>Do people trust the healthcare system?</a:t>
            </a:r>
            <a:endParaRPr sz="1800" b="1" i="0" u="none" strike="noStrike" cap="none">
              <a:solidFill>
                <a:srgbClr val="095879"/>
              </a:solidFill>
              <a:latin typeface="Calibri"/>
              <a:ea typeface="Calibri"/>
              <a:cs typeface="Calibri"/>
              <a:sym typeface="Calibri"/>
            </a:endParaRPr>
          </a:p>
          <a:p>
            <a:pPr marL="457200" marR="0" lvl="0" indent="0" algn="l" rtl="0">
              <a:lnSpc>
                <a:spcPct val="115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The concept of trust in healthcare system is important because it involves a certain level or risk and uncertainty for the patient. Having high level of trust has benefits like perception of better care, greater acceptance to recommended treatment and adherence to treatment</a:t>
            </a:r>
            <a:endParaRPr sz="1800" b="0" i="0" u="none" strike="noStrike" cap="none">
              <a:solidFill>
                <a:srgbClr val="000000"/>
              </a:solidFill>
              <a:latin typeface="Calibri"/>
              <a:ea typeface="Calibri"/>
              <a:cs typeface="Calibri"/>
              <a:sym typeface="Calibri"/>
            </a:endParaRPr>
          </a:p>
          <a:p>
            <a:pPr marL="457200" marR="0" lvl="0" indent="0" algn="l" rtl="0">
              <a:lnSpc>
                <a:spcPct val="115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a:p>
            <a:pPr marL="457200" marR="0" lvl="0" indent="-342900" algn="l" rtl="0">
              <a:lnSpc>
                <a:spcPct val="115000"/>
              </a:lnSpc>
              <a:spcBef>
                <a:spcPts val="0"/>
              </a:spcBef>
              <a:spcAft>
                <a:spcPts val="0"/>
              </a:spcAft>
              <a:buClr>
                <a:srgbClr val="095879"/>
              </a:buClr>
              <a:buSzPts val="1800"/>
              <a:buFont typeface="Calibri"/>
              <a:buChar char="●"/>
            </a:pPr>
            <a:r>
              <a:rPr lang="en-US" sz="1800" b="1" i="0" u="none" strike="noStrike" cap="none">
                <a:solidFill>
                  <a:srgbClr val="095879"/>
                </a:solidFill>
                <a:latin typeface="Calibri"/>
                <a:ea typeface="Calibri"/>
                <a:cs typeface="Calibri"/>
                <a:sym typeface="Calibri"/>
              </a:rPr>
              <a:t>How to improve quality of care in health facilities?</a:t>
            </a:r>
            <a:endParaRPr sz="1800" b="1" i="0" u="none" strike="noStrike" cap="none">
              <a:solidFill>
                <a:srgbClr val="095879"/>
              </a:solidFill>
              <a:latin typeface="Calibri"/>
              <a:ea typeface="Calibri"/>
              <a:cs typeface="Calibri"/>
              <a:sym typeface="Calibri"/>
            </a:endParaRPr>
          </a:p>
          <a:p>
            <a:pPr marL="457200" marR="0" lvl="0" indent="0" algn="l" rtl="0">
              <a:lnSpc>
                <a:spcPct val="115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Improving patient care has become a priority for all health care providers with the overall objective of achieving a high degree of patient satisfaction. Health care systems in developing countries face an even greater challenge since quality and cost recovery must be balanced with equal opportunities in patient care</a:t>
            </a:r>
            <a:endParaRPr sz="1800" b="0" i="0" u="none" strike="noStrike" cap="none">
              <a:solidFill>
                <a:srgbClr val="000000"/>
              </a:solidFill>
              <a:latin typeface="Calibri"/>
              <a:ea typeface="Calibri"/>
              <a:cs typeface="Calibri"/>
              <a:sym typeface="Calibri"/>
            </a:endParaRPr>
          </a:p>
          <a:p>
            <a:pPr marL="457200" marR="0" lvl="0" indent="0" algn="l" rtl="0">
              <a:lnSpc>
                <a:spcPct val="115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a:p>
            <a:pPr marL="457200" marR="0" lvl="0" indent="-342900" algn="l" rtl="0">
              <a:lnSpc>
                <a:spcPct val="115000"/>
              </a:lnSpc>
              <a:spcBef>
                <a:spcPts val="0"/>
              </a:spcBef>
              <a:spcAft>
                <a:spcPts val="0"/>
              </a:spcAft>
              <a:buClr>
                <a:srgbClr val="095879"/>
              </a:buClr>
              <a:buSzPts val="1800"/>
              <a:buFont typeface="Calibri"/>
              <a:buChar char="●"/>
            </a:pPr>
            <a:r>
              <a:rPr lang="en-US" sz="1800" b="1" i="0" u="none" strike="noStrike" cap="none">
                <a:solidFill>
                  <a:srgbClr val="095879"/>
                </a:solidFill>
                <a:latin typeface="Calibri"/>
                <a:ea typeface="Calibri"/>
                <a:cs typeface="Calibri"/>
                <a:sym typeface="Calibri"/>
              </a:rPr>
              <a:t>Government intervention in health care reforms</a:t>
            </a:r>
            <a:endParaRPr sz="1800" b="1" i="0" u="none" strike="noStrike" cap="none">
              <a:solidFill>
                <a:srgbClr val="095879"/>
              </a:solidFill>
              <a:latin typeface="Calibri"/>
              <a:ea typeface="Calibri"/>
              <a:cs typeface="Calibri"/>
              <a:sym typeface="Calibri"/>
            </a:endParaRPr>
          </a:p>
          <a:p>
            <a:pPr marL="457200" marR="0" lvl="0" indent="0" algn="l" rtl="0">
              <a:lnSpc>
                <a:spcPct val="115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The success of any health ministry reforms depends on how progressively the government roles out the changes</a:t>
            </a:r>
            <a:endParaRPr sz="1800" b="1" i="0" u="none" strike="noStrike" cap="none">
              <a:solidFill>
                <a:srgbClr val="095879"/>
              </a:solidFill>
              <a:latin typeface="Calibri"/>
              <a:ea typeface="Calibri"/>
              <a:cs typeface="Calibri"/>
              <a:sym typeface="Calibri"/>
            </a:endParaRPr>
          </a:p>
        </p:txBody>
      </p:sp>
      <p:pic>
        <p:nvPicPr>
          <p:cNvPr id="912" name="Google Shape;912;p106"/>
          <p:cNvPicPr preferRelativeResize="0"/>
          <p:nvPr/>
        </p:nvPicPr>
        <p:blipFill rotWithShape="1">
          <a:blip r:embed="rId3">
            <a:alphaModFix/>
          </a:blip>
          <a:srcRect l="10725" r="11947" b="6785"/>
          <a:stretch/>
        </p:blipFill>
        <p:spPr>
          <a:xfrm>
            <a:off x="373750" y="0"/>
            <a:ext cx="2036825" cy="12084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916"/>
        <p:cNvGrpSpPr/>
        <p:nvPr/>
      </p:nvGrpSpPr>
      <p:grpSpPr>
        <a:xfrm>
          <a:off x="0" y="0"/>
          <a:ext cx="0" cy="0"/>
          <a:chOff x="0" y="0"/>
          <a:chExt cx="0" cy="0"/>
        </a:xfrm>
      </p:grpSpPr>
      <p:sp>
        <p:nvSpPr>
          <p:cNvPr id="917" name="Google Shape;917;p107"/>
          <p:cNvSpPr txBox="1">
            <a:spLocks noGrp="1"/>
          </p:cNvSpPr>
          <p:nvPr>
            <p:ph type="sldNum" idx="12"/>
          </p:nvPr>
        </p:nvSpPr>
        <p:spPr>
          <a:xfrm>
            <a:off x="9356189" y="6511096"/>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88888"/>
              </a:buClr>
              <a:buSzPts val="1200"/>
              <a:buFont typeface="Calibri"/>
              <a:buNone/>
            </a:pPr>
            <a:fld id="{00000000-1234-1234-1234-123412341234}" type="slidenum">
              <a:rPr lang="en-US" sz="1200" b="0" i="0" u="none" strike="noStrike" cap="none">
                <a:solidFill>
                  <a:srgbClr val="888888"/>
                </a:solidFill>
                <a:latin typeface="Calibri"/>
                <a:ea typeface="Calibri"/>
                <a:cs typeface="Calibri"/>
                <a:sym typeface="Calibri"/>
              </a:rPr>
              <a:t>15</a:t>
            </a:fld>
            <a:endParaRPr sz="1200" b="0" i="0" u="none" strike="noStrike" cap="none">
              <a:solidFill>
                <a:srgbClr val="888888"/>
              </a:solidFill>
              <a:latin typeface="Calibri"/>
              <a:ea typeface="Calibri"/>
              <a:cs typeface="Calibri"/>
              <a:sym typeface="Calibri"/>
            </a:endParaRPr>
          </a:p>
        </p:txBody>
      </p:sp>
      <p:sp>
        <p:nvSpPr>
          <p:cNvPr id="918" name="Google Shape;918;p107"/>
          <p:cNvSpPr/>
          <p:nvPr/>
        </p:nvSpPr>
        <p:spPr>
          <a:xfrm>
            <a:off x="1" y="142109"/>
            <a:ext cx="12192000" cy="369024"/>
          </a:xfrm>
          <a:prstGeom prst="rect">
            <a:avLst/>
          </a:prstGeom>
          <a:solidFill>
            <a:srgbClr val="095879"/>
          </a:solidFill>
          <a:ln>
            <a:noFill/>
          </a:ln>
        </p:spPr>
        <p:txBody>
          <a:bodyPr spcFirstLastPara="1" wrap="square" lIns="121550" tIns="60775" rIns="121550" bIns="60775" anchor="ctr" anchorCtr="0">
            <a:noAutofit/>
          </a:bodyPr>
          <a:lstStyle/>
          <a:p>
            <a:pPr marL="0" marR="0" lvl="0" indent="0" algn="ctr" rtl="0">
              <a:lnSpc>
                <a:spcPct val="100000"/>
              </a:lnSpc>
              <a:spcBef>
                <a:spcPts val="0"/>
              </a:spcBef>
              <a:spcAft>
                <a:spcPts val="0"/>
              </a:spcAft>
              <a:buClr>
                <a:srgbClr val="000000"/>
              </a:buClr>
              <a:buSzPts val="1568"/>
              <a:buFont typeface="Arial"/>
              <a:buNone/>
            </a:pPr>
            <a:endParaRPr sz="1568" b="0" i="0" u="none" strike="noStrike" cap="none">
              <a:solidFill>
                <a:srgbClr val="434343"/>
              </a:solidFill>
              <a:latin typeface="Calibri"/>
              <a:ea typeface="Calibri"/>
              <a:cs typeface="Calibri"/>
              <a:sym typeface="Calibri"/>
            </a:endParaRPr>
          </a:p>
        </p:txBody>
      </p:sp>
      <p:sp>
        <p:nvSpPr>
          <p:cNvPr id="919" name="Google Shape;919;p107"/>
          <p:cNvSpPr/>
          <p:nvPr/>
        </p:nvSpPr>
        <p:spPr>
          <a:xfrm>
            <a:off x="123912" y="43434"/>
            <a:ext cx="8544599" cy="546632"/>
          </a:xfrm>
          <a:prstGeom prst="rect">
            <a:avLst/>
          </a:prstGeom>
          <a:solidFill>
            <a:schemeClr val="lt1"/>
          </a:solidFill>
          <a:ln>
            <a:noFill/>
          </a:ln>
        </p:spPr>
        <p:txBody>
          <a:bodyPr spcFirstLastPara="1" wrap="square" lIns="121775" tIns="60875" rIns="121775" bIns="60875" anchor="ctr" anchorCtr="0">
            <a:noAutofit/>
          </a:bodyPr>
          <a:lstStyle/>
          <a:p>
            <a:pPr marL="0" marR="0" lvl="0" indent="0" algn="l" rtl="0">
              <a:lnSpc>
                <a:spcPct val="100000"/>
              </a:lnSpc>
              <a:spcBef>
                <a:spcPts val="0"/>
              </a:spcBef>
              <a:spcAft>
                <a:spcPts val="0"/>
              </a:spcAft>
              <a:buClr>
                <a:srgbClr val="095879"/>
              </a:buClr>
              <a:buSzPts val="2800"/>
              <a:buFont typeface="Arial"/>
              <a:buNone/>
            </a:pPr>
            <a:r>
              <a:rPr lang="en-US" sz="2800" b="1" i="0" u="none" strike="noStrike" cap="none">
                <a:solidFill>
                  <a:srgbClr val="095879"/>
                </a:solidFill>
                <a:latin typeface="Quattrocento Sans"/>
                <a:ea typeface="Quattrocento Sans"/>
                <a:cs typeface="Quattrocento Sans"/>
                <a:sym typeface="Quattrocento Sans"/>
              </a:rPr>
              <a:t>Unsupervised Extractive Summarization</a:t>
            </a:r>
            <a:endParaRPr sz="2800" b="1" i="0" u="none" strike="noStrike" cap="none">
              <a:solidFill>
                <a:srgbClr val="095879"/>
              </a:solidFill>
              <a:latin typeface="Quattrocento Sans"/>
              <a:ea typeface="Quattrocento Sans"/>
              <a:cs typeface="Quattrocento Sans"/>
              <a:sym typeface="Quattrocento Sans"/>
            </a:endParaRPr>
          </a:p>
        </p:txBody>
      </p:sp>
      <p:grpSp>
        <p:nvGrpSpPr>
          <p:cNvPr id="920" name="Google Shape;920;p107"/>
          <p:cNvGrpSpPr/>
          <p:nvPr/>
        </p:nvGrpSpPr>
        <p:grpSpPr>
          <a:xfrm>
            <a:off x="504586" y="1061564"/>
            <a:ext cx="11182827" cy="2920572"/>
            <a:chOff x="5567" y="369448"/>
            <a:chExt cx="11182827" cy="2920572"/>
          </a:xfrm>
        </p:grpSpPr>
        <p:sp>
          <p:nvSpPr>
            <p:cNvPr id="921" name="Google Shape;921;p107"/>
            <p:cNvSpPr/>
            <p:nvPr/>
          </p:nvSpPr>
          <p:spPr>
            <a:xfrm>
              <a:off x="5567" y="369448"/>
              <a:ext cx="2531431" cy="1518858"/>
            </a:xfrm>
            <a:prstGeom prst="roundRect">
              <a:avLst>
                <a:gd name="adj" fmla="val 10000"/>
              </a:avLst>
            </a:prstGeom>
            <a:solidFill>
              <a:srgbClr val="095879"/>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2" name="Google Shape;922;p107"/>
            <p:cNvSpPr txBox="1"/>
            <p:nvPr/>
          </p:nvSpPr>
          <p:spPr>
            <a:xfrm>
              <a:off x="5567" y="369448"/>
              <a:ext cx="2531431" cy="1012572"/>
            </a:xfrm>
            <a:prstGeom prst="rect">
              <a:avLst/>
            </a:prstGeom>
            <a:noFill/>
            <a:ln>
              <a:noFill/>
            </a:ln>
          </p:spPr>
          <p:txBody>
            <a:bodyPr spcFirstLastPara="1" wrap="square" lIns="142225" tIns="142225" rIns="142225" bIns="76200" anchor="t" anchorCtr="0">
              <a:noAutofit/>
            </a:bodyPr>
            <a:lstStyle/>
            <a:p>
              <a:pPr marL="0" marR="0" lvl="0" indent="0" algn="l" rtl="0">
                <a:lnSpc>
                  <a:spcPct val="90000"/>
                </a:lnSpc>
                <a:spcBef>
                  <a:spcPts val="0"/>
                </a:spcBef>
                <a:spcAft>
                  <a:spcPts val="0"/>
                </a:spcAft>
                <a:buClr>
                  <a:srgbClr val="000000"/>
                </a:buClr>
                <a:buSzPts val="2000"/>
                <a:buFont typeface="Arial"/>
                <a:buNone/>
              </a:pPr>
              <a:r>
                <a:rPr lang="en-US" sz="2000" b="0" i="0" u="none" strike="noStrike" cap="none">
                  <a:solidFill>
                    <a:schemeClr val="lt1"/>
                  </a:solidFill>
                  <a:latin typeface="Arial"/>
                  <a:ea typeface="Arial"/>
                  <a:cs typeface="Arial"/>
                  <a:sym typeface="Arial"/>
                </a:rPr>
                <a:t>Scrape data from Wordpress using Octoparse</a:t>
              </a:r>
              <a:endParaRPr sz="2000" b="0" i="0" u="none" strike="noStrike" cap="none">
                <a:solidFill>
                  <a:schemeClr val="lt1"/>
                </a:solidFill>
                <a:latin typeface="Arial"/>
                <a:ea typeface="Arial"/>
                <a:cs typeface="Arial"/>
                <a:sym typeface="Arial"/>
              </a:endParaRPr>
            </a:p>
          </p:txBody>
        </p:sp>
        <p:sp>
          <p:nvSpPr>
            <p:cNvPr id="923" name="Google Shape;923;p107"/>
            <p:cNvSpPr/>
            <p:nvPr/>
          </p:nvSpPr>
          <p:spPr>
            <a:xfrm>
              <a:off x="524053" y="1382020"/>
              <a:ext cx="2531431" cy="1908000"/>
            </a:xfrm>
            <a:prstGeom prst="roundRect">
              <a:avLst>
                <a:gd name="adj" fmla="val 10000"/>
              </a:avLst>
            </a:prstGeom>
            <a:solidFill>
              <a:schemeClr val="lt1">
                <a:alpha val="89411"/>
              </a:schemeClr>
            </a:solidFill>
            <a:ln w="25400" cap="flat" cmpd="sng">
              <a:solidFill>
                <a:srgbClr val="09587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4" name="Google Shape;924;p107"/>
            <p:cNvSpPr txBox="1"/>
            <p:nvPr/>
          </p:nvSpPr>
          <p:spPr>
            <a:xfrm>
              <a:off x="579936" y="1437903"/>
              <a:ext cx="2419665" cy="1796234"/>
            </a:xfrm>
            <a:prstGeom prst="rect">
              <a:avLst/>
            </a:prstGeom>
            <a:noFill/>
            <a:ln>
              <a:noFill/>
            </a:ln>
          </p:spPr>
          <p:txBody>
            <a:bodyPr spcFirstLastPara="1" wrap="square" lIns="142225" tIns="142225" rIns="142225" bIns="142225" anchor="t" anchorCtr="0">
              <a:noAutofit/>
            </a:bodyPr>
            <a:lstStyle/>
            <a:p>
              <a:pPr marL="228600" marR="0" lvl="1" indent="-228600" algn="l" rtl="0">
                <a:lnSpc>
                  <a:spcPct val="90000"/>
                </a:lnSpc>
                <a:spcBef>
                  <a:spcPts val="0"/>
                </a:spcBef>
                <a:spcAft>
                  <a:spcPts val="0"/>
                </a:spcAft>
                <a:buClr>
                  <a:srgbClr val="000000"/>
                </a:buClr>
                <a:buSzPts val="2000"/>
                <a:buFont typeface="Arial"/>
                <a:buChar char="•"/>
              </a:pPr>
              <a:r>
                <a:rPr lang="en-US" sz="2000" b="0" i="0" u="none" strike="noStrike" cap="none">
                  <a:solidFill>
                    <a:srgbClr val="000000"/>
                  </a:solidFill>
                  <a:latin typeface="Arial"/>
                  <a:ea typeface="Arial"/>
                  <a:cs typeface="Arial"/>
                  <a:sym typeface="Arial"/>
                </a:rPr>
                <a:t>Blog 1</a:t>
              </a:r>
              <a:endParaRPr sz="1400" b="0" i="0" u="none" strike="noStrike" cap="none">
                <a:solidFill>
                  <a:srgbClr val="000000"/>
                </a:solidFill>
                <a:latin typeface="Arial"/>
                <a:ea typeface="Arial"/>
                <a:cs typeface="Arial"/>
                <a:sym typeface="Arial"/>
              </a:endParaRPr>
            </a:p>
            <a:p>
              <a:pPr marL="228600" marR="0" lvl="1" indent="-228600" algn="l" rtl="0">
                <a:lnSpc>
                  <a:spcPct val="90000"/>
                </a:lnSpc>
                <a:spcBef>
                  <a:spcPts val="300"/>
                </a:spcBef>
                <a:spcAft>
                  <a:spcPts val="0"/>
                </a:spcAft>
                <a:buClr>
                  <a:srgbClr val="000000"/>
                </a:buClr>
                <a:buSzPts val="2000"/>
                <a:buFont typeface="Arial"/>
                <a:buChar char="•"/>
              </a:pPr>
              <a:r>
                <a:rPr lang="en-US" sz="2000" b="0" i="0" u="none" strike="noStrike" cap="none">
                  <a:solidFill>
                    <a:srgbClr val="000000"/>
                  </a:solidFill>
                  <a:latin typeface="Arial"/>
                  <a:ea typeface="Arial"/>
                  <a:cs typeface="Arial"/>
                  <a:sym typeface="Arial"/>
                </a:rPr>
                <a:t>Blog 2</a:t>
              </a:r>
              <a:endParaRPr sz="1400" b="0" i="0" u="none" strike="noStrike" cap="none">
                <a:solidFill>
                  <a:srgbClr val="000000"/>
                </a:solidFill>
                <a:latin typeface="Arial"/>
                <a:ea typeface="Arial"/>
                <a:cs typeface="Arial"/>
                <a:sym typeface="Arial"/>
              </a:endParaRPr>
            </a:p>
            <a:p>
              <a:pPr marL="228600" marR="0" lvl="1" indent="-228600" algn="l" rtl="0">
                <a:lnSpc>
                  <a:spcPct val="90000"/>
                </a:lnSpc>
                <a:spcBef>
                  <a:spcPts val="300"/>
                </a:spcBef>
                <a:spcAft>
                  <a:spcPts val="0"/>
                </a:spcAft>
                <a:buClr>
                  <a:srgbClr val="000000"/>
                </a:buClr>
                <a:buSzPts val="2000"/>
                <a:buFont typeface="Arial"/>
                <a:buChar char="•"/>
              </a:pPr>
              <a:r>
                <a:rPr lang="en-US" sz="2000" b="0" i="0" u="none" strike="noStrike" cap="none">
                  <a:solidFill>
                    <a:srgbClr val="000000"/>
                  </a:solidFill>
                  <a:latin typeface="Arial"/>
                  <a:ea typeface="Arial"/>
                  <a:cs typeface="Arial"/>
                  <a:sym typeface="Arial"/>
                </a:rPr>
                <a:t>.</a:t>
              </a:r>
              <a:endParaRPr sz="1400" b="0" i="0" u="none" strike="noStrike" cap="none">
                <a:solidFill>
                  <a:srgbClr val="000000"/>
                </a:solidFill>
                <a:latin typeface="Arial"/>
                <a:ea typeface="Arial"/>
                <a:cs typeface="Arial"/>
                <a:sym typeface="Arial"/>
              </a:endParaRPr>
            </a:p>
            <a:p>
              <a:pPr marL="228600" marR="0" lvl="1" indent="-228600" algn="l" rtl="0">
                <a:lnSpc>
                  <a:spcPct val="90000"/>
                </a:lnSpc>
                <a:spcBef>
                  <a:spcPts val="300"/>
                </a:spcBef>
                <a:spcAft>
                  <a:spcPts val="0"/>
                </a:spcAft>
                <a:buClr>
                  <a:srgbClr val="000000"/>
                </a:buClr>
                <a:buSzPts val="2000"/>
                <a:buFont typeface="Arial"/>
                <a:buChar char="•"/>
              </a:pPr>
              <a:r>
                <a:rPr lang="en-US" sz="2000" b="0" i="0" u="none" strike="noStrike" cap="none">
                  <a:solidFill>
                    <a:srgbClr val="000000"/>
                  </a:solidFill>
                  <a:latin typeface="Arial"/>
                  <a:ea typeface="Arial"/>
                  <a:cs typeface="Arial"/>
                  <a:sym typeface="Arial"/>
                </a:rPr>
                <a:t>.</a:t>
              </a:r>
              <a:endParaRPr sz="1400" b="0" i="0" u="none" strike="noStrike" cap="none">
                <a:solidFill>
                  <a:srgbClr val="000000"/>
                </a:solidFill>
                <a:latin typeface="Arial"/>
                <a:ea typeface="Arial"/>
                <a:cs typeface="Arial"/>
                <a:sym typeface="Arial"/>
              </a:endParaRPr>
            </a:p>
            <a:p>
              <a:pPr marL="228600" marR="0" lvl="1" indent="-228600" algn="l" rtl="0">
                <a:lnSpc>
                  <a:spcPct val="90000"/>
                </a:lnSpc>
                <a:spcBef>
                  <a:spcPts val="300"/>
                </a:spcBef>
                <a:spcAft>
                  <a:spcPts val="0"/>
                </a:spcAft>
                <a:buClr>
                  <a:srgbClr val="000000"/>
                </a:buClr>
                <a:buSzPts val="2000"/>
                <a:buFont typeface="Arial"/>
                <a:buChar char="•"/>
              </a:pPr>
              <a:r>
                <a:rPr lang="en-US" sz="2000" b="0" i="0" u="none" strike="noStrike" cap="none">
                  <a:solidFill>
                    <a:srgbClr val="000000"/>
                  </a:solidFill>
                  <a:latin typeface="Arial"/>
                  <a:ea typeface="Arial"/>
                  <a:cs typeface="Arial"/>
                  <a:sym typeface="Arial"/>
                </a:rPr>
                <a:t>Blog n</a:t>
              </a:r>
              <a:endParaRPr sz="1400" b="0" i="0" u="none" strike="noStrike" cap="none">
                <a:solidFill>
                  <a:srgbClr val="000000"/>
                </a:solidFill>
                <a:latin typeface="Arial"/>
                <a:ea typeface="Arial"/>
                <a:cs typeface="Arial"/>
                <a:sym typeface="Arial"/>
              </a:endParaRPr>
            </a:p>
          </p:txBody>
        </p:sp>
        <p:sp>
          <p:nvSpPr>
            <p:cNvPr id="925" name="Google Shape;925;p107"/>
            <p:cNvSpPr/>
            <p:nvPr/>
          </p:nvSpPr>
          <p:spPr>
            <a:xfrm>
              <a:off x="2920755" y="560607"/>
              <a:ext cx="813562" cy="630253"/>
            </a:xfrm>
            <a:prstGeom prst="rightArrow">
              <a:avLst>
                <a:gd name="adj1" fmla="val 60000"/>
                <a:gd name="adj2" fmla="val 50000"/>
              </a:avLst>
            </a:prstGeom>
            <a:solidFill>
              <a:srgbClr val="30B9F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6" name="Google Shape;926;p107"/>
            <p:cNvSpPr txBox="1"/>
            <p:nvPr/>
          </p:nvSpPr>
          <p:spPr>
            <a:xfrm>
              <a:off x="2920755" y="686658"/>
              <a:ext cx="624486" cy="378151"/>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1600"/>
                <a:buFont typeface="Arial"/>
                <a:buNone/>
              </a:pPr>
              <a:endParaRPr sz="1600" b="0" i="0" u="none" strike="noStrike" cap="none">
                <a:solidFill>
                  <a:schemeClr val="lt1"/>
                </a:solidFill>
                <a:latin typeface="Arial"/>
                <a:ea typeface="Arial"/>
                <a:cs typeface="Arial"/>
                <a:sym typeface="Arial"/>
              </a:endParaRPr>
            </a:p>
          </p:txBody>
        </p:sp>
        <p:sp>
          <p:nvSpPr>
            <p:cNvPr id="927" name="Google Shape;927;p107"/>
            <p:cNvSpPr/>
            <p:nvPr/>
          </p:nvSpPr>
          <p:spPr>
            <a:xfrm>
              <a:off x="4072022" y="369448"/>
              <a:ext cx="2531431" cy="1518858"/>
            </a:xfrm>
            <a:prstGeom prst="roundRect">
              <a:avLst>
                <a:gd name="adj" fmla="val 10000"/>
              </a:avLst>
            </a:prstGeom>
            <a:solidFill>
              <a:srgbClr val="095879"/>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8" name="Google Shape;928;p107"/>
            <p:cNvSpPr txBox="1"/>
            <p:nvPr/>
          </p:nvSpPr>
          <p:spPr>
            <a:xfrm>
              <a:off x="4072022" y="369448"/>
              <a:ext cx="2531431" cy="1012572"/>
            </a:xfrm>
            <a:prstGeom prst="rect">
              <a:avLst/>
            </a:prstGeom>
            <a:noFill/>
            <a:ln>
              <a:noFill/>
            </a:ln>
          </p:spPr>
          <p:txBody>
            <a:bodyPr spcFirstLastPara="1" wrap="square" lIns="142225" tIns="142225" rIns="142225" bIns="76200" anchor="t" anchorCtr="0">
              <a:noAutofit/>
            </a:bodyPr>
            <a:lstStyle/>
            <a:p>
              <a:pPr marL="0" marR="0" lvl="0" indent="0" algn="l" rtl="0">
                <a:lnSpc>
                  <a:spcPct val="90000"/>
                </a:lnSpc>
                <a:spcBef>
                  <a:spcPts val="0"/>
                </a:spcBef>
                <a:spcAft>
                  <a:spcPts val="0"/>
                </a:spcAft>
                <a:buClr>
                  <a:srgbClr val="000000"/>
                </a:buClr>
                <a:buSzPts val="2000"/>
                <a:buFont typeface="Arial"/>
                <a:buNone/>
              </a:pPr>
              <a:r>
                <a:rPr lang="en-US" sz="2000" b="0" i="0" u="none" strike="noStrike" cap="none">
                  <a:solidFill>
                    <a:schemeClr val="lt1"/>
                  </a:solidFill>
                  <a:latin typeface="Arial"/>
                  <a:ea typeface="Arial"/>
                  <a:cs typeface="Arial"/>
                  <a:sym typeface="Arial"/>
                </a:rPr>
                <a:t>Tokenize and vectorize each sentence (</a:t>
              </a:r>
              <a:r>
                <a:rPr lang="en-US" sz="2000" b="1" i="0" u="none" strike="noStrike" cap="none">
                  <a:solidFill>
                    <a:schemeClr val="lt1"/>
                  </a:solidFill>
                  <a:latin typeface="Arial"/>
                  <a:ea typeface="Arial"/>
                  <a:cs typeface="Arial"/>
                  <a:sym typeface="Arial"/>
                </a:rPr>
                <a:t>S</a:t>
              </a:r>
              <a:r>
                <a:rPr lang="en-US" sz="2000" b="0" i="0" u="none" strike="noStrike" cap="none">
                  <a:solidFill>
                    <a:schemeClr val="lt1"/>
                  </a:solidFill>
                  <a:latin typeface="Arial"/>
                  <a:ea typeface="Arial"/>
                  <a:cs typeface="Arial"/>
                  <a:sym typeface="Arial"/>
                </a:rPr>
                <a:t>)</a:t>
              </a:r>
              <a:endParaRPr sz="1400" b="0" i="0" u="none" strike="noStrike" cap="none">
                <a:solidFill>
                  <a:srgbClr val="000000"/>
                </a:solidFill>
                <a:latin typeface="Arial"/>
                <a:ea typeface="Arial"/>
                <a:cs typeface="Arial"/>
                <a:sym typeface="Arial"/>
              </a:endParaRPr>
            </a:p>
          </p:txBody>
        </p:sp>
        <p:sp>
          <p:nvSpPr>
            <p:cNvPr id="929" name="Google Shape;929;p107"/>
            <p:cNvSpPr/>
            <p:nvPr/>
          </p:nvSpPr>
          <p:spPr>
            <a:xfrm>
              <a:off x="4590508" y="1382020"/>
              <a:ext cx="2531431" cy="1908000"/>
            </a:xfrm>
            <a:prstGeom prst="roundRect">
              <a:avLst>
                <a:gd name="adj" fmla="val 10000"/>
              </a:avLst>
            </a:prstGeom>
            <a:solidFill>
              <a:schemeClr val="lt1">
                <a:alpha val="89411"/>
              </a:schemeClr>
            </a:solidFill>
            <a:ln w="25400" cap="flat" cmpd="sng">
              <a:solidFill>
                <a:srgbClr val="09587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0" name="Google Shape;930;p107"/>
            <p:cNvSpPr txBox="1"/>
            <p:nvPr/>
          </p:nvSpPr>
          <p:spPr>
            <a:xfrm>
              <a:off x="4646391" y="1437903"/>
              <a:ext cx="2419665" cy="1796234"/>
            </a:xfrm>
            <a:prstGeom prst="rect">
              <a:avLst/>
            </a:prstGeom>
            <a:noFill/>
            <a:ln>
              <a:noFill/>
            </a:ln>
          </p:spPr>
          <p:txBody>
            <a:bodyPr spcFirstLastPara="1" wrap="square" lIns="142225" tIns="142225" rIns="142225" bIns="142225" anchor="t" anchorCtr="0">
              <a:noAutofit/>
            </a:bodyPr>
            <a:lstStyle/>
            <a:p>
              <a:pPr marL="228600" marR="0" lvl="1" indent="-228600" algn="l" rtl="0">
                <a:lnSpc>
                  <a:spcPct val="90000"/>
                </a:lnSpc>
                <a:spcBef>
                  <a:spcPts val="0"/>
                </a:spcBef>
                <a:spcAft>
                  <a:spcPts val="0"/>
                </a:spcAft>
                <a:buClr>
                  <a:srgbClr val="000000"/>
                </a:buClr>
                <a:buSzPts val="2000"/>
                <a:buFont typeface="Arial"/>
                <a:buChar char="•"/>
              </a:pPr>
              <a:r>
                <a:rPr lang="en-US" sz="2000" b="1" i="0" u="none" strike="noStrike" cap="none">
                  <a:solidFill>
                    <a:srgbClr val="000000"/>
                  </a:solidFill>
                  <a:latin typeface="Arial"/>
                  <a:ea typeface="Arial"/>
                  <a:cs typeface="Arial"/>
                  <a:sym typeface="Arial"/>
                </a:rPr>
                <a:t>S</a:t>
              </a:r>
              <a:r>
                <a:rPr lang="en-US" sz="2000" b="1" i="0" u="none" strike="noStrike" cap="none" baseline="-25000">
                  <a:solidFill>
                    <a:srgbClr val="000000"/>
                  </a:solidFill>
                  <a:latin typeface="Arial"/>
                  <a:ea typeface="Arial"/>
                  <a:cs typeface="Arial"/>
                  <a:sym typeface="Arial"/>
                </a:rPr>
                <a:t>11</a:t>
              </a:r>
              <a:r>
                <a:rPr lang="en-US" sz="2000" b="0" i="0" u="none" strike="noStrike" cap="none">
                  <a:solidFill>
                    <a:srgbClr val="000000"/>
                  </a:solidFill>
                  <a:latin typeface="Arial"/>
                  <a:ea typeface="Arial"/>
                  <a:cs typeface="Arial"/>
                  <a:sym typeface="Arial"/>
                </a:rPr>
                <a:t> | </a:t>
              </a:r>
              <a:r>
                <a:rPr lang="en-US" sz="2000" b="1" i="0" u="none" strike="noStrike" cap="none">
                  <a:solidFill>
                    <a:srgbClr val="000000"/>
                  </a:solidFill>
                  <a:latin typeface="Arial"/>
                  <a:ea typeface="Arial"/>
                  <a:cs typeface="Arial"/>
                  <a:sym typeface="Arial"/>
                </a:rPr>
                <a:t>S</a:t>
              </a:r>
              <a:r>
                <a:rPr lang="en-US" sz="2000" b="1" i="0" u="none" strike="noStrike" cap="none" baseline="-25000">
                  <a:solidFill>
                    <a:srgbClr val="000000"/>
                  </a:solidFill>
                  <a:latin typeface="Arial"/>
                  <a:ea typeface="Arial"/>
                  <a:cs typeface="Arial"/>
                  <a:sym typeface="Arial"/>
                </a:rPr>
                <a:t>12</a:t>
              </a:r>
              <a:r>
                <a:rPr lang="en-US" sz="20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a:p>
              <a:pPr marL="228600" marR="0" lvl="1" indent="-228600" algn="l" rtl="0">
                <a:lnSpc>
                  <a:spcPct val="90000"/>
                </a:lnSpc>
                <a:spcBef>
                  <a:spcPts val="300"/>
                </a:spcBef>
                <a:spcAft>
                  <a:spcPts val="0"/>
                </a:spcAft>
                <a:buClr>
                  <a:srgbClr val="000000"/>
                </a:buClr>
                <a:buSzPts val="2000"/>
                <a:buFont typeface="Arial"/>
                <a:buChar char="•"/>
              </a:pPr>
              <a:r>
                <a:rPr lang="en-US" sz="2000" b="1" i="0" u="none" strike="noStrike" cap="none">
                  <a:solidFill>
                    <a:srgbClr val="000000"/>
                  </a:solidFill>
                  <a:latin typeface="Arial"/>
                  <a:ea typeface="Arial"/>
                  <a:cs typeface="Arial"/>
                  <a:sym typeface="Arial"/>
                </a:rPr>
                <a:t>S</a:t>
              </a:r>
              <a:r>
                <a:rPr lang="en-US" sz="2000" b="1" i="0" u="none" strike="noStrike" cap="none" baseline="-25000">
                  <a:solidFill>
                    <a:srgbClr val="000000"/>
                  </a:solidFill>
                  <a:latin typeface="Arial"/>
                  <a:ea typeface="Arial"/>
                  <a:cs typeface="Arial"/>
                  <a:sym typeface="Arial"/>
                </a:rPr>
                <a:t>21</a:t>
              </a:r>
              <a:r>
                <a:rPr lang="en-US" sz="2000" b="0" i="0" u="none" strike="noStrike" cap="none">
                  <a:solidFill>
                    <a:srgbClr val="000000"/>
                  </a:solidFill>
                  <a:latin typeface="Arial"/>
                  <a:ea typeface="Arial"/>
                  <a:cs typeface="Arial"/>
                  <a:sym typeface="Arial"/>
                </a:rPr>
                <a:t> | </a:t>
              </a:r>
              <a:r>
                <a:rPr lang="en-US" sz="2000" b="1" i="0" u="none" strike="noStrike" cap="none">
                  <a:solidFill>
                    <a:srgbClr val="000000"/>
                  </a:solidFill>
                  <a:latin typeface="Arial"/>
                  <a:ea typeface="Arial"/>
                  <a:cs typeface="Arial"/>
                  <a:sym typeface="Arial"/>
                </a:rPr>
                <a:t>S</a:t>
              </a:r>
              <a:r>
                <a:rPr lang="en-US" sz="2000" b="1" i="0" u="none" strike="noStrike" cap="none" baseline="-25000">
                  <a:solidFill>
                    <a:srgbClr val="000000"/>
                  </a:solidFill>
                  <a:latin typeface="Arial"/>
                  <a:ea typeface="Arial"/>
                  <a:cs typeface="Arial"/>
                  <a:sym typeface="Arial"/>
                </a:rPr>
                <a:t>22</a:t>
              </a:r>
              <a:r>
                <a:rPr lang="en-US" sz="20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a:p>
              <a:pPr marL="228600" marR="0" lvl="1" indent="-228600" algn="l" rtl="0">
                <a:lnSpc>
                  <a:spcPct val="90000"/>
                </a:lnSpc>
                <a:spcBef>
                  <a:spcPts val="300"/>
                </a:spcBef>
                <a:spcAft>
                  <a:spcPts val="0"/>
                </a:spcAft>
                <a:buClr>
                  <a:srgbClr val="000000"/>
                </a:buClr>
                <a:buSzPts val="2000"/>
                <a:buFont typeface="Arial"/>
                <a:buChar char="•"/>
              </a:pPr>
              <a:r>
                <a:rPr lang="en-US" sz="2000" b="0" i="0" u="none" strike="noStrike" cap="none">
                  <a:solidFill>
                    <a:srgbClr val="000000"/>
                  </a:solidFill>
                  <a:latin typeface="Arial"/>
                  <a:ea typeface="Arial"/>
                  <a:cs typeface="Arial"/>
                  <a:sym typeface="Arial"/>
                </a:rPr>
                <a:t>.</a:t>
              </a:r>
              <a:endParaRPr sz="1400" b="0" i="0" u="none" strike="noStrike" cap="none">
                <a:solidFill>
                  <a:srgbClr val="000000"/>
                </a:solidFill>
                <a:latin typeface="Arial"/>
                <a:ea typeface="Arial"/>
                <a:cs typeface="Arial"/>
                <a:sym typeface="Arial"/>
              </a:endParaRPr>
            </a:p>
            <a:p>
              <a:pPr marL="228600" marR="0" lvl="1" indent="-228600" algn="l" rtl="0">
                <a:lnSpc>
                  <a:spcPct val="90000"/>
                </a:lnSpc>
                <a:spcBef>
                  <a:spcPts val="300"/>
                </a:spcBef>
                <a:spcAft>
                  <a:spcPts val="0"/>
                </a:spcAft>
                <a:buClr>
                  <a:srgbClr val="000000"/>
                </a:buClr>
                <a:buSzPts val="2000"/>
                <a:buFont typeface="Arial"/>
                <a:buChar char="•"/>
              </a:pPr>
              <a:r>
                <a:rPr lang="en-US" sz="2000" b="0" i="0" u="none" strike="noStrike" cap="none">
                  <a:solidFill>
                    <a:srgbClr val="000000"/>
                  </a:solidFill>
                  <a:latin typeface="Arial"/>
                  <a:ea typeface="Arial"/>
                  <a:cs typeface="Arial"/>
                  <a:sym typeface="Arial"/>
                </a:rPr>
                <a:t>.</a:t>
              </a:r>
              <a:endParaRPr sz="1400" b="0" i="0" u="none" strike="noStrike" cap="none">
                <a:solidFill>
                  <a:srgbClr val="000000"/>
                </a:solidFill>
                <a:latin typeface="Arial"/>
                <a:ea typeface="Arial"/>
                <a:cs typeface="Arial"/>
                <a:sym typeface="Arial"/>
              </a:endParaRPr>
            </a:p>
            <a:p>
              <a:pPr marL="228600" marR="0" lvl="1" indent="-228600" algn="l" rtl="0">
                <a:lnSpc>
                  <a:spcPct val="90000"/>
                </a:lnSpc>
                <a:spcBef>
                  <a:spcPts val="300"/>
                </a:spcBef>
                <a:spcAft>
                  <a:spcPts val="0"/>
                </a:spcAft>
                <a:buClr>
                  <a:srgbClr val="000000"/>
                </a:buClr>
                <a:buSzPts val="2000"/>
                <a:buFont typeface="Arial"/>
                <a:buChar char="•"/>
              </a:pPr>
              <a:r>
                <a:rPr lang="en-US" sz="2000" b="1" i="0" u="none" strike="noStrike" cap="none">
                  <a:solidFill>
                    <a:srgbClr val="000000"/>
                  </a:solidFill>
                  <a:latin typeface="Arial"/>
                  <a:ea typeface="Arial"/>
                  <a:cs typeface="Arial"/>
                  <a:sym typeface="Arial"/>
                </a:rPr>
                <a:t>S</a:t>
              </a:r>
              <a:r>
                <a:rPr lang="en-US" sz="2000" b="1" i="0" u="none" strike="noStrike" cap="none" baseline="-25000">
                  <a:solidFill>
                    <a:srgbClr val="000000"/>
                  </a:solidFill>
                  <a:latin typeface="Arial"/>
                  <a:ea typeface="Arial"/>
                  <a:cs typeface="Arial"/>
                  <a:sym typeface="Arial"/>
                </a:rPr>
                <a:t>n1</a:t>
              </a:r>
              <a:r>
                <a:rPr lang="en-US" sz="2000" b="1" i="0" u="none" strike="noStrike" cap="none" baseline="30000">
                  <a:solidFill>
                    <a:srgbClr val="000000"/>
                  </a:solidFill>
                  <a:latin typeface="Arial"/>
                  <a:ea typeface="Arial"/>
                  <a:cs typeface="Arial"/>
                  <a:sym typeface="Arial"/>
                </a:rPr>
                <a:t> </a:t>
              </a:r>
              <a:r>
                <a:rPr lang="en-US" sz="2000" b="0" i="0" u="none" strike="noStrike" cap="none">
                  <a:solidFill>
                    <a:srgbClr val="000000"/>
                  </a:solidFill>
                  <a:latin typeface="Arial"/>
                  <a:ea typeface="Arial"/>
                  <a:cs typeface="Arial"/>
                  <a:sym typeface="Arial"/>
                </a:rPr>
                <a:t>| </a:t>
              </a:r>
              <a:r>
                <a:rPr lang="en-US" sz="2000" b="1" i="0" u="none" strike="noStrike" cap="none">
                  <a:solidFill>
                    <a:srgbClr val="000000"/>
                  </a:solidFill>
                  <a:latin typeface="Arial"/>
                  <a:ea typeface="Arial"/>
                  <a:cs typeface="Arial"/>
                  <a:sym typeface="Arial"/>
                </a:rPr>
                <a:t>S</a:t>
              </a:r>
              <a:r>
                <a:rPr lang="en-US" sz="2000" b="1" i="0" u="none" strike="noStrike" cap="none" baseline="-25000">
                  <a:solidFill>
                    <a:srgbClr val="000000"/>
                  </a:solidFill>
                  <a:latin typeface="Arial"/>
                  <a:ea typeface="Arial"/>
                  <a:cs typeface="Arial"/>
                  <a:sym typeface="Arial"/>
                </a:rPr>
                <a:t>n2</a:t>
              </a:r>
              <a:r>
                <a:rPr lang="en-US" sz="2000" b="1" i="0" u="none" strike="noStrike" cap="none" baseline="30000">
                  <a:solidFill>
                    <a:srgbClr val="000000"/>
                  </a:solidFill>
                  <a:latin typeface="Arial"/>
                  <a:ea typeface="Arial"/>
                  <a:cs typeface="Arial"/>
                  <a:sym typeface="Arial"/>
                </a:rPr>
                <a:t> </a:t>
              </a:r>
              <a:r>
                <a:rPr lang="en-US" sz="2000" b="0" i="0" u="none" strike="noStrike" cap="none">
                  <a:solidFill>
                    <a:srgbClr val="000000"/>
                  </a:solidFill>
                  <a:latin typeface="Arial"/>
                  <a:ea typeface="Arial"/>
                  <a:cs typeface="Arial"/>
                  <a:sym typeface="Arial"/>
                </a:rPr>
                <a:t>| …….</a:t>
              </a:r>
              <a:r>
                <a:rPr lang="en-US" sz="2000" b="0" i="0" u="none" strike="noStrike" cap="none" baseline="-25000">
                  <a:solidFill>
                    <a:srgbClr val="000000"/>
                  </a:solidFill>
                  <a:latin typeface="Arial"/>
                  <a:ea typeface="Arial"/>
                  <a:cs typeface="Arial"/>
                  <a:sym typeface="Arial"/>
                </a:rPr>
                <a:t> </a:t>
              </a:r>
              <a:endParaRPr sz="2000" b="1" i="0" u="none" strike="noStrike" cap="none" baseline="30000">
                <a:solidFill>
                  <a:srgbClr val="000000"/>
                </a:solidFill>
                <a:latin typeface="Arial"/>
                <a:ea typeface="Arial"/>
                <a:cs typeface="Arial"/>
                <a:sym typeface="Arial"/>
              </a:endParaRPr>
            </a:p>
          </p:txBody>
        </p:sp>
        <p:sp>
          <p:nvSpPr>
            <p:cNvPr id="931" name="Google Shape;931;p107"/>
            <p:cNvSpPr/>
            <p:nvPr/>
          </p:nvSpPr>
          <p:spPr>
            <a:xfrm>
              <a:off x="6987210" y="560607"/>
              <a:ext cx="813562" cy="630253"/>
            </a:xfrm>
            <a:prstGeom prst="rightArrow">
              <a:avLst>
                <a:gd name="adj1" fmla="val 60000"/>
                <a:gd name="adj2" fmla="val 50000"/>
              </a:avLst>
            </a:prstGeom>
            <a:solidFill>
              <a:srgbClr val="30B9F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2" name="Google Shape;932;p107"/>
            <p:cNvSpPr txBox="1"/>
            <p:nvPr/>
          </p:nvSpPr>
          <p:spPr>
            <a:xfrm>
              <a:off x="6987210" y="686658"/>
              <a:ext cx="624486" cy="378151"/>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1600"/>
                <a:buFont typeface="Arial"/>
                <a:buNone/>
              </a:pPr>
              <a:endParaRPr sz="1600" b="0" i="0" u="none" strike="noStrike" cap="none">
                <a:solidFill>
                  <a:schemeClr val="lt1"/>
                </a:solidFill>
                <a:latin typeface="Arial"/>
                <a:ea typeface="Arial"/>
                <a:cs typeface="Arial"/>
                <a:sym typeface="Arial"/>
              </a:endParaRPr>
            </a:p>
          </p:txBody>
        </p:sp>
        <p:sp>
          <p:nvSpPr>
            <p:cNvPr id="933" name="Google Shape;933;p107"/>
            <p:cNvSpPr/>
            <p:nvPr/>
          </p:nvSpPr>
          <p:spPr>
            <a:xfrm>
              <a:off x="8138477" y="369448"/>
              <a:ext cx="2531431" cy="1518858"/>
            </a:xfrm>
            <a:prstGeom prst="roundRect">
              <a:avLst>
                <a:gd name="adj" fmla="val 10000"/>
              </a:avLst>
            </a:prstGeom>
            <a:solidFill>
              <a:srgbClr val="095879"/>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4" name="Google Shape;934;p107"/>
            <p:cNvSpPr txBox="1"/>
            <p:nvPr/>
          </p:nvSpPr>
          <p:spPr>
            <a:xfrm>
              <a:off x="8138477" y="369448"/>
              <a:ext cx="2531431" cy="1012572"/>
            </a:xfrm>
            <a:prstGeom prst="rect">
              <a:avLst/>
            </a:prstGeom>
            <a:noFill/>
            <a:ln>
              <a:noFill/>
            </a:ln>
          </p:spPr>
          <p:txBody>
            <a:bodyPr spcFirstLastPara="1" wrap="square" lIns="142225" tIns="142225" rIns="142225" bIns="76200" anchor="t" anchorCtr="0">
              <a:noAutofit/>
            </a:bodyPr>
            <a:lstStyle/>
            <a:p>
              <a:pPr marL="0" marR="0" lvl="0" indent="0" algn="l" rtl="0">
                <a:lnSpc>
                  <a:spcPct val="90000"/>
                </a:lnSpc>
                <a:spcBef>
                  <a:spcPts val="0"/>
                </a:spcBef>
                <a:spcAft>
                  <a:spcPts val="0"/>
                </a:spcAft>
                <a:buClr>
                  <a:srgbClr val="000000"/>
                </a:buClr>
                <a:buSzPts val="2000"/>
                <a:buFont typeface="Arial"/>
                <a:buNone/>
              </a:pPr>
              <a:r>
                <a:rPr lang="en-US" sz="2000" b="0" i="0" u="none" strike="noStrike" cap="none">
                  <a:solidFill>
                    <a:schemeClr val="lt1"/>
                  </a:solidFill>
                  <a:latin typeface="Arial"/>
                  <a:ea typeface="Arial"/>
                  <a:cs typeface="Arial"/>
                  <a:sym typeface="Arial"/>
                </a:rPr>
                <a:t>Perform Cosine similarity (Top 10 sentences)</a:t>
              </a:r>
              <a:endParaRPr sz="1400" b="0" i="0" u="none" strike="noStrike" cap="none">
                <a:solidFill>
                  <a:srgbClr val="000000"/>
                </a:solidFill>
                <a:latin typeface="Arial"/>
                <a:ea typeface="Arial"/>
                <a:cs typeface="Arial"/>
                <a:sym typeface="Arial"/>
              </a:endParaRPr>
            </a:p>
          </p:txBody>
        </p:sp>
        <p:sp>
          <p:nvSpPr>
            <p:cNvPr id="935" name="Google Shape;935;p107"/>
            <p:cNvSpPr/>
            <p:nvPr/>
          </p:nvSpPr>
          <p:spPr>
            <a:xfrm>
              <a:off x="8656963" y="1382020"/>
              <a:ext cx="2531431" cy="1908000"/>
            </a:xfrm>
            <a:prstGeom prst="roundRect">
              <a:avLst>
                <a:gd name="adj" fmla="val 10000"/>
              </a:avLst>
            </a:prstGeom>
            <a:solidFill>
              <a:schemeClr val="lt1">
                <a:alpha val="89411"/>
              </a:schemeClr>
            </a:solidFill>
            <a:ln w="25400" cap="flat" cmpd="sng">
              <a:solidFill>
                <a:srgbClr val="09587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6" name="Google Shape;936;p107"/>
            <p:cNvSpPr txBox="1"/>
            <p:nvPr/>
          </p:nvSpPr>
          <p:spPr>
            <a:xfrm>
              <a:off x="8712846" y="1437903"/>
              <a:ext cx="2419665" cy="1796234"/>
            </a:xfrm>
            <a:prstGeom prst="rect">
              <a:avLst/>
            </a:prstGeom>
            <a:noFill/>
            <a:ln>
              <a:noFill/>
            </a:ln>
          </p:spPr>
          <p:txBody>
            <a:bodyPr spcFirstLastPara="1" wrap="square" lIns="142225" tIns="142225" rIns="142225" bIns="142225" anchor="t" anchorCtr="0">
              <a:noAutofit/>
            </a:bodyPr>
            <a:lstStyle/>
            <a:p>
              <a:pPr marL="228600" marR="0" lvl="1" indent="-228600" algn="l" rtl="0">
                <a:lnSpc>
                  <a:spcPct val="90000"/>
                </a:lnSpc>
                <a:spcBef>
                  <a:spcPts val="0"/>
                </a:spcBef>
                <a:spcAft>
                  <a:spcPts val="0"/>
                </a:spcAft>
                <a:buClr>
                  <a:srgbClr val="000000"/>
                </a:buClr>
                <a:buSzPts val="2000"/>
                <a:buFont typeface="Arial"/>
                <a:buChar char="•"/>
              </a:pPr>
              <a:r>
                <a:rPr lang="en-US" sz="2000" b="1" i="0" u="none" strike="noStrike" cap="none">
                  <a:solidFill>
                    <a:srgbClr val="000000"/>
                  </a:solidFill>
                  <a:latin typeface="Arial"/>
                  <a:ea typeface="Arial"/>
                  <a:cs typeface="Arial"/>
                  <a:sym typeface="Arial"/>
                </a:rPr>
                <a:t>S</a:t>
              </a:r>
              <a:r>
                <a:rPr lang="en-US" sz="2000" b="1" i="0" u="none" strike="noStrike" cap="none" baseline="-25000">
                  <a:solidFill>
                    <a:srgbClr val="000000"/>
                  </a:solidFill>
                  <a:latin typeface="Arial"/>
                  <a:ea typeface="Arial"/>
                  <a:cs typeface="Arial"/>
                  <a:sym typeface="Arial"/>
                </a:rPr>
                <a:t>11</a:t>
              </a:r>
              <a:r>
                <a:rPr lang="en-US" sz="2000" b="0" i="0" u="none" strike="noStrike" cap="none">
                  <a:solidFill>
                    <a:srgbClr val="000000"/>
                  </a:solidFill>
                  <a:latin typeface="Arial"/>
                  <a:ea typeface="Arial"/>
                  <a:cs typeface="Arial"/>
                  <a:sym typeface="Arial"/>
                </a:rPr>
                <a:t> ~ 60% of k</a:t>
              </a:r>
              <a:r>
                <a:rPr lang="en-US" sz="2000" b="0" i="0" u="none" strike="noStrike" cap="none" baseline="-25000">
                  <a:solidFill>
                    <a:srgbClr val="000000"/>
                  </a:solidFill>
                  <a:latin typeface="Arial"/>
                  <a:ea typeface="Arial"/>
                  <a:cs typeface="Arial"/>
                  <a:sym typeface="Arial"/>
                </a:rPr>
                <a:t>1</a:t>
              </a:r>
              <a:endParaRPr sz="2000" b="1" i="0" u="none" strike="noStrike" cap="none" baseline="-25000">
                <a:solidFill>
                  <a:srgbClr val="000000"/>
                </a:solidFill>
                <a:latin typeface="Arial"/>
                <a:ea typeface="Arial"/>
                <a:cs typeface="Arial"/>
                <a:sym typeface="Arial"/>
              </a:endParaRPr>
            </a:p>
            <a:p>
              <a:pPr marL="228600" marR="0" lvl="1" indent="-228600" algn="l" rtl="0">
                <a:lnSpc>
                  <a:spcPct val="90000"/>
                </a:lnSpc>
                <a:spcBef>
                  <a:spcPts val="300"/>
                </a:spcBef>
                <a:spcAft>
                  <a:spcPts val="0"/>
                </a:spcAft>
                <a:buClr>
                  <a:srgbClr val="000000"/>
                </a:buClr>
                <a:buSzPts val="2000"/>
                <a:buFont typeface="Arial"/>
                <a:buChar char="•"/>
              </a:pPr>
              <a:r>
                <a:rPr lang="en-US" sz="2000" b="1" i="0" u="none" strike="noStrike" cap="none">
                  <a:solidFill>
                    <a:srgbClr val="000000"/>
                  </a:solidFill>
                  <a:latin typeface="Arial"/>
                  <a:ea typeface="Arial"/>
                  <a:cs typeface="Arial"/>
                  <a:sym typeface="Arial"/>
                </a:rPr>
                <a:t>S</a:t>
              </a:r>
              <a:r>
                <a:rPr lang="en-US" sz="2000" b="1" i="0" u="none" strike="noStrike" cap="none" baseline="-25000">
                  <a:solidFill>
                    <a:srgbClr val="000000"/>
                  </a:solidFill>
                  <a:latin typeface="Arial"/>
                  <a:ea typeface="Arial"/>
                  <a:cs typeface="Arial"/>
                  <a:sym typeface="Arial"/>
                </a:rPr>
                <a:t>21</a:t>
              </a:r>
              <a:r>
                <a:rPr lang="en-US" sz="2000" b="0" i="0" u="none" strike="noStrike" cap="none">
                  <a:solidFill>
                    <a:srgbClr val="000000"/>
                  </a:solidFill>
                  <a:latin typeface="Arial"/>
                  <a:ea typeface="Arial"/>
                  <a:cs typeface="Arial"/>
                  <a:sym typeface="Arial"/>
                </a:rPr>
                <a:t> ~ 70% of k</a:t>
              </a:r>
              <a:r>
                <a:rPr lang="en-US" sz="2000" b="0" i="0" u="none" strike="noStrike" cap="none" baseline="-25000">
                  <a:solidFill>
                    <a:srgbClr val="000000"/>
                  </a:solidFill>
                  <a:latin typeface="Arial"/>
                  <a:ea typeface="Arial"/>
                  <a:cs typeface="Arial"/>
                  <a:sym typeface="Arial"/>
                </a:rPr>
                <a:t>2</a:t>
              </a:r>
              <a:endParaRPr sz="2000" b="1" i="0" u="none" strike="noStrike" cap="none" baseline="-25000">
                <a:solidFill>
                  <a:srgbClr val="000000"/>
                </a:solidFill>
                <a:latin typeface="Arial"/>
                <a:ea typeface="Arial"/>
                <a:cs typeface="Arial"/>
                <a:sym typeface="Arial"/>
              </a:endParaRPr>
            </a:p>
            <a:p>
              <a:pPr marL="228600" marR="0" lvl="1" indent="-228600" algn="l" rtl="0">
                <a:lnSpc>
                  <a:spcPct val="90000"/>
                </a:lnSpc>
                <a:spcBef>
                  <a:spcPts val="300"/>
                </a:spcBef>
                <a:spcAft>
                  <a:spcPts val="0"/>
                </a:spcAft>
                <a:buClr>
                  <a:srgbClr val="000000"/>
                </a:buClr>
                <a:buSzPts val="2000"/>
                <a:buFont typeface="Arial"/>
                <a:buChar char="•"/>
              </a:pPr>
              <a:r>
                <a:rPr lang="en-US" sz="2000" b="0" i="0" u="none" strike="noStrike" cap="none">
                  <a:solidFill>
                    <a:srgbClr val="000000"/>
                  </a:solidFill>
                  <a:latin typeface="Arial"/>
                  <a:ea typeface="Arial"/>
                  <a:cs typeface="Arial"/>
                  <a:sym typeface="Arial"/>
                </a:rPr>
                <a:t>.</a:t>
              </a:r>
              <a:endParaRPr sz="1400" b="0" i="0" u="none" strike="noStrike" cap="none">
                <a:solidFill>
                  <a:srgbClr val="000000"/>
                </a:solidFill>
                <a:latin typeface="Arial"/>
                <a:ea typeface="Arial"/>
                <a:cs typeface="Arial"/>
                <a:sym typeface="Arial"/>
              </a:endParaRPr>
            </a:p>
            <a:p>
              <a:pPr marL="228600" marR="0" lvl="1" indent="-228600" algn="l" rtl="0">
                <a:lnSpc>
                  <a:spcPct val="90000"/>
                </a:lnSpc>
                <a:spcBef>
                  <a:spcPts val="300"/>
                </a:spcBef>
                <a:spcAft>
                  <a:spcPts val="0"/>
                </a:spcAft>
                <a:buClr>
                  <a:srgbClr val="000000"/>
                </a:buClr>
                <a:buSzPts val="2000"/>
                <a:buFont typeface="Arial"/>
                <a:buChar char="•"/>
              </a:pPr>
              <a:r>
                <a:rPr lang="en-US" sz="2000" b="0" i="0" u="none" strike="noStrike" cap="none">
                  <a:solidFill>
                    <a:srgbClr val="000000"/>
                  </a:solidFill>
                  <a:latin typeface="Arial"/>
                  <a:ea typeface="Arial"/>
                  <a:cs typeface="Arial"/>
                  <a:sym typeface="Arial"/>
                </a:rPr>
                <a:t>.</a:t>
              </a:r>
              <a:endParaRPr sz="1400" b="0" i="0" u="none" strike="noStrike" cap="none">
                <a:solidFill>
                  <a:srgbClr val="000000"/>
                </a:solidFill>
                <a:latin typeface="Arial"/>
                <a:ea typeface="Arial"/>
                <a:cs typeface="Arial"/>
                <a:sym typeface="Arial"/>
              </a:endParaRPr>
            </a:p>
            <a:p>
              <a:pPr marL="228600" marR="0" lvl="1" indent="-228600" algn="l" rtl="0">
                <a:lnSpc>
                  <a:spcPct val="90000"/>
                </a:lnSpc>
                <a:spcBef>
                  <a:spcPts val="300"/>
                </a:spcBef>
                <a:spcAft>
                  <a:spcPts val="0"/>
                </a:spcAft>
                <a:buClr>
                  <a:srgbClr val="000000"/>
                </a:buClr>
                <a:buSzPts val="2000"/>
                <a:buFont typeface="Arial"/>
                <a:buChar char="•"/>
              </a:pPr>
              <a:r>
                <a:rPr lang="en-US" sz="2000" b="1" i="0" u="none" strike="noStrike" cap="none">
                  <a:solidFill>
                    <a:srgbClr val="000000"/>
                  </a:solidFill>
                  <a:latin typeface="Arial"/>
                  <a:ea typeface="Arial"/>
                  <a:cs typeface="Arial"/>
                  <a:sym typeface="Arial"/>
                </a:rPr>
                <a:t>S</a:t>
              </a:r>
              <a:r>
                <a:rPr lang="en-US" sz="2000" b="1" i="0" u="none" strike="noStrike" cap="none" baseline="-25000">
                  <a:solidFill>
                    <a:srgbClr val="000000"/>
                  </a:solidFill>
                  <a:latin typeface="Arial"/>
                  <a:ea typeface="Arial"/>
                  <a:cs typeface="Arial"/>
                  <a:sym typeface="Arial"/>
                </a:rPr>
                <a:t>n1</a:t>
              </a:r>
              <a:r>
                <a:rPr lang="en-US" sz="2000" b="0" i="0" u="none" strike="noStrike" cap="none">
                  <a:solidFill>
                    <a:srgbClr val="000000"/>
                  </a:solidFill>
                  <a:latin typeface="Arial"/>
                  <a:ea typeface="Arial"/>
                  <a:cs typeface="Arial"/>
                  <a:sym typeface="Arial"/>
                </a:rPr>
                <a:t> ~ 10% of k</a:t>
              </a:r>
              <a:r>
                <a:rPr lang="en-US" sz="2000" b="0" i="0" u="none" strike="noStrike" cap="none" baseline="-25000">
                  <a:solidFill>
                    <a:srgbClr val="000000"/>
                  </a:solidFill>
                  <a:latin typeface="Arial"/>
                  <a:ea typeface="Arial"/>
                  <a:cs typeface="Arial"/>
                  <a:sym typeface="Arial"/>
                </a:rPr>
                <a:t>3</a:t>
              </a:r>
              <a:endParaRPr sz="1400" b="0" i="0" u="none" strike="noStrike" cap="none">
                <a:solidFill>
                  <a:srgbClr val="000000"/>
                </a:solidFill>
                <a:latin typeface="Arial"/>
                <a:ea typeface="Arial"/>
                <a:cs typeface="Arial"/>
                <a:sym typeface="Arial"/>
              </a:endParaRPr>
            </a:p>
          </p:txBody>
        </p:sp>
      </p:grpSp>
      <p:grpSp>
        <p:nvGrpSpPr>
          <p:cNvPr id="937" name="Google Shape;937;p107"/>
          <p:cNvGrpSpPr/>
          <p:nvPr/>
        </p:nvGrpSpPr>
        <p:grpSpPr>
          <a:xfrm>
            <a:off x="807929" y="4568244"/>
            <a:ext cx="2387733" cy="1809190"/>
            <a:chOff x="5612432" y="249795"/>
            <a:chExt cx="2387733" cy="1809190"/>
          </a:xfrm>
        </p:grpSpPr>
        <p:grpSp>
          <p:nvGrpSpPr>
            <p:cNvPr id="938" name="Google Shape;938;p107"/>
            <p:cNvGrpSpPr/>
            <p:nvPr/>
          </p:nvGrpSpPr>
          <p:grpSpPr>
            <a:xfrm>
              <a:off x="5612432" y="295997"/>
              <a:ext cx="2027444" cy="1762988"/>
              <a:chOff x="2128" y="2289"/>
              <a:chExt cx="1520" cy="1272"/>
            </a:xfrm>
          </p:grpSpPr>
          <p:cxnSp>
            <p:nvCxnSpPr>
              <p:cNvPr id="939" name="Google Shape;939;p107"/>
              <p:cNvCxnSpPr/>
              <p:nvPr/>
            </p:nvCxnSpPr>
            <p:spPr>
              <a:xfrm rot="10800000">
                <a:off x="2448" y="2361"/>
                <a:ext cx="0" cy="1200"/>
              </a:xfrm>
              <a:prstGeom prst="straightConnector1">
                <a:avLst/>
              </a:prstGeom>
              <a:noFill/>
              <a:ln w="38100" cap="flat" cmpd="sng">
                <a:solidFill>
                  <a:schemeClr val="dk1"/>
                </a:solidFill>
                <a:prstDash val="solid"/>
                <a:round/>
                <a:headEnd type="none" w="sm" len="sm"/>
                <a:tailEnd type="triangle" w="med" len="med"/>
              </a:ln>
            </p:spPr>
          </p:cxnSp>
          <p:cxnSp>
            <p:nvCxnSpPr>
              <p:cNvPr id="940" name="Google Shape;940;p107"/>
              <p:cNvCxnSpPr/>
              <p:nvPr/>
            </p:nvCxnSpPr>
            <p:spPr>
              <a:xfrm rot="10800000" flipH="1">
                <a:off x="2448" y="2435"/>
                <a:ext cx="676" cy="1126"/>
              </a:xfrm>
              <a:prstGeom prst="straightConnector1">
                <a:avLst/>
              </a:prstGeom>
              <a:noFill/>
              <a:ln w="38100" cap="flat" cmpd="sng">
                <a:solidFill>
                  <a:srgbClr val="C55A11"/>
                </a:solidFill>
                <a:prstDash val="solid"/>
                <a:round/>
                <a:headEnd type="none" w="sm" len="sm"/>
                <a:tailEnd type="triangle" w="med" len="med"/>
              </a:ln>
            </p:spPr>
          </p:cxnSp>
          <p:cxnSp>
            <p:nvCxnSpPr>
              <p:cNvPr id="941" name="Google Shape;941;p107"/>
              <p:cNvCxnSpPr/>
              <p:nvPr/>
            </p:nvCxnSpPr>
            <p:spPr>
              <a:xfrm rot="10800000" flipH="1">
                <a:off x="2448" y="3129"/>
                <a:ext cx="1200" cy="432"/>
              </a:xfrm>
              <a:prstGeom prst="straightConnector1">
                <a:avLst/>
              </a:prstGeom>
              <a:noFill/>
              <a:ln w="38100" cap="flat" cmpd="sng">
                <a:solidFill>
                  <a:schemeClr val="dk1"/>
                </a:solidFill>
                <a:prstDash val="solid"/>
                <a:round/>
                <a:headEnd type="none" w="sm" len="sm"/>
                <a:tailEnd type="triangle" w="med" len="med"/>
              </a:ln>
            </p:spPr>
          </p:cxnSp>
          <p:sp>
            <p:nvSpPr>
              <p:cNvPr id="942" name="Google Shape;942;p107"/>
              <p:cNvSpPr txBox="1"/>
              <p:nvPr/>
            </p:nvSpPr>
            <p:spPr>
              <a:xfrm>
                <a:off x="2128" y="2289"/>
                <a:ext cx="350" cy="26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Times New Roman"/>
                    <a:ea typeface="Times New Roman"/>
                    <a:cs typeface="Times New Roman"/>
                    <a:sym typeface="Times New Roman"/>
                  </a:rPr>
                  <a:t>S</a:t>
                </a:r>
                <a:r>
                  <a:rPr lang="en-US" sz="1400" b="0" i="0" u="none" strike="noStrike" cap="none" baseline="-25000">
                    <a:solidFill>
                      <a:srgbClr val="000000"/>
                    </a:solidFill>
                    <a:latin typeface="Times New Roman"/>
                    <a:ea typeface="Times New Roman"/>
                    <a:cs typeface="Times New Roman"/>
                    <a:sym typeface="Times New Roman"/>
                  </a:rPr>
                  <a:t>12</a:t>
                </a:r>
                <a:endParaRPr sz="1800" b="0" i="0" u="none" strike="noStrike" cap="none" baseline="-25000">
                  <a:solidFill>
                    <a:srgbClr val="000000"/>
                  </a:solidFill>
                  <a:latin typeface="Times New Roman"/>
                  <a:ea typeface="Times New Roman"/>
                  <a:cs typeface="Times New Roman"/>
                  <a:sym typeface="Times New Roman"/>
                </a:endParaRPr>
              </a:p>
            </p:txBody>
          </p:sp>
          <p:sp>
            <p:nvSpPr>
              <p:cNvPr id="943" name="Google Shape;943;p107"/>
              <p:cNvSpPr/>
              <p:nvPr/>
            </p:nvSpPr>
            <p:spPr>
              <a:xfrm>
                <a:off x="2592" y="3312"/>
                <a:ext cx="144" cy="153"/>
              </a:xfrm>
              <a:custGeom>
                <a:avLst/>
                <a:gdLst/>
                <a:ahLst/>
                <a:cxnLst/>
                <a:rect l="l" t="t" r="r" b="b"/>
                <a:pathLst>
                  <a:path w="144" h="112" extrusionOk="0">
                    <a:moveTo>
                      <a:pt x="0" y="16"/>
                    </a:moveTo>
                    <a:cubicBezTo>
                      <a:pt x="36" y="8"/>
                      <a:pt x="72" y="0"/>
                      <a:pt x="96" y="16"/>
                    </a:cubicBezTo>
                    <a:cubicBezTo>
                      <a:pt x="120" y="32"/>
                      <a:pt x="136" y="96"/>
                      <a:pt x="144" y="112"/>
                    </a:cubicBezTo>
                  </a:path>
                </a:pathLst>
              </a:custGeom>
              <a:noFill/>
              <a:ln w="9525" cap="flat" cmpd="sng">
                <a:solidFill>
                  <a:srgbClr val="3366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4" name="Google Shape;944;p107"/>
              <p:cNvSpPr txBox="1"/>
              <p:nvPr/>
            </p:nvSpPr>
            <p:spPr>
              <a:xfrm>
                <a:off x="2688" y="3225"/>
                <a:ext cx="173" cy="21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0" i="1" u="none" strike="noStrike" cap="none">
                    <a:solidFill>
                      <a:srgbClr val="000000"/>
                    </a:solidFill>
                    <a:latin typeface="Lucida Sans"/>
                    <a:ea typeface="Lucida Sans"/>
                    <a:cs typeface="Lucida Sans"/>
                    <a:sym typeface="Lucida Sans"/>
                  </a:rPr>
                  <a:t>θ</a:t>
                </a:r>
                <a:endParaRPr sz="1400" b="0" i="0" u="none" strike="noStrike" cap="none">
                  <a:solidFill>
                    <a:srgbClr val="000000"/>
                  </a:solidFill>
                  <a:latin typeface="Arial"/>
                  <a:ea typeface="Arial"/>
                  <a:cs typeface="Arial"/>
                  <a:sym typeface="Arial"/>
                </a:endParaRPr>
              </a:p>
            </p:txBody>
          </p:sp>
        </p:grpSp>
        <p:sp>
          <p:nvSpPr>
            <p:cNvPr id="945" name="Google Shape;945;p107"/>
            <p:cNvSpPr txBox="1"/>
            <p:nvPr/>
          </p:nvSpPr>
          <p:spPr>
            <a:xfrm>
              <a:off x="6880873" y="249795"/>
              <a:ext cx="461088" cy="3693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Times New Roman"/>
                  <a:ea typeface="Times New Roman"/>
                  <a:cs typeface="Times New Roman"/>
                  <a:sym typeface="Times New Roman"/>
                </a:rPr>
                <a:t>S</a:t>
              </a:r>
              <a:r>
                <a:rPr lang="en-US" sz="1400" b="0" i="0" u="none" strike="noStrike" cap="none" baseline="-25000">
                  <a:solidFill>
                    <a:srgbClr val="000000"/>
                  </a:solidFill>
                  <a:latin typeface="Times New Roman"/>
                  <a:ea typeface="Times New Roman"/>
                  <a:cs typeface="Times New Roman"/>
                  <a:sym typeface="Times New Roman"/>
                </a:rPr>
                <a:t>11</a:t>
              </a:r>
              <a:endParaRPr sz="1800" b="0" i="0" u="none" strike="noStrike" cap="none" baseline="-25000">
                <a:solidFill>
                  <a:srgbClr val="000000"/>
                </a:solidFill>
                <a:latin typeface="Times New Roman"/>
                <a:ea typeface="Times New Roman"/>
                <a:cs typeface="Times New Roman"/>
                <a:sym typeface="Times New Roman"/>
              </a:endParaRPr>
            </a:p>
          </p:txBody>
        </p:sp>
        <p:sp>
          <p:nvSpPr>
            <p:cNvPr id="946" name="Google Shape;946;p107"/>
            <p:cNvSpPr txBox="1"/>
            <p:nvPr/>
          </p:nvSpPr>
          <p:spPr>
            <a:xfrm>
              <a:off x="7533371" y="1174029"/>
              <a:ext cx="466794" cy="3693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Times New Roman"/>
                  <a:ea typeface="Times New Roman"/>
                  <a:cs typeface="Times New Roman"/>
                  <a:sym typeface="Times New Roman"/>
                </a:rPr>
                <a:t>S</a:t>
              </a:r>
              <a:r>
                <a:rPr lang="en-US" sz="1400" b="0" i="0" u="none" strike="noStrike" cap="none" baseline="-25000">
                  <a:solidFill>
                    <a:srgbClr val="000000"/>
                  </a:solidFill>
                  <a:latin typeface="Times New Roman"/>
                  <a:ea typeface="Times New Roman"/>
                  <a:cs typeface="Times New Roman"/>
                  <a:sym typeface="Times New Roman"/>
                </a:rPr>
                <a:t>14</a:t>
              </a:r>
              <a:endParaRPr sz="1800" b="0" i="0" u="none" strike="noStrike" cap="none" baseline="-25000">
                <a:solidFill>
                  <a:srgbClr val="000000"/>
                </a:solidFill>
                <a:latin typeface="Times New Roman"/>
                <a:ea typeface="Times New Roman"/>
                <a:cs typeface="Times New Roman"/>
                <a:sym typeface="Times New Roman"/>
              </a:endParaRPr>
            </a:p>
          </p:txBody>
        </p:sp>
      </p:grpSp>
      <p:sp>
        <p:nvSpPr>
          <p:cNvPr id="947" name="Google Shape;947;p107"/>
          <p:cNvSpPr/>
          <p:nvPr/>
        </p:nvSpPr>
        <p:spPr>
          <a:xfrm>
            <a:off x="9241187" y="4769997"/>
            <a:ext cx="2125518" cy="1436675"/>
          </a:xfrm>
          <a:prstGeom prst="rect">
            <a:avLst/>
          </a:pr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grpSp>
        <p:nvGrpSpPr>
          <p:cNvPr id="948" name="Google Shape;948;p107"/>
          <p:cNvGrpSpPr/>
          <p:nvPr/>
        </p:nvGrpSpPr>
        <p:grpSpPr>
          <a:xfrm>
            <a:off x="3609019" y="4475934"/>
            <a:ext cx="4495338" cy="1984064"/>
            <a:chOff x="4196893" y="450501"/>
            <a:chExt cx="4495338" cy="1984064"/>
          </a:xfrm>
        </p:grpSpPr>
        <p:grpSp>
          <p:nvGrpSpPr>
            <p:cNvPr id="949" name="Google Shape;949;p107"/>
            <p:cNvGrpSpPr/>
            <p:nvPr/>
          </p:nvGrpSpPr>
          <p:grpSpPr>
            <a:xfrm>
              <a:off x="4625388" y="728429"/>
              <a:ext cx="3654735" cy="1676814"/>
              <a:chOff x="1388" y="2601"/>
              <a:chExt cx="2740" cy="1210"/>
            </a:xfrm>
          </p:grpSpPr>
          <p:cxnSp>
            <p:nvCxnSpPr>
              <p:cNvPr id="950" name="Google Shape;950;p107"/>
              <p:cNvCxnSpPr/>
              <p:nvPr/>
            </p:nvCxnSpPr>
            <p:spPr>
              <a:xfrm>
                <a:off x="2448" y="3561"/>
                <a:ext cx="1680" cy="0"/>
              </a:xfrm>
              <a:prstGeom prst="straightConnector1">
                <a:avLst/>
              </a:prstGeom>
              <a:noFill/>
              <a:ln w="38100" cap="flat" cmpd="sng">
                <a:solidFill>
                  <a:schemeClr val="dk1"/>
                </a:solidFill>
                <a:prstDash val="solid"/>
                <a:round/>
                <a:headEnd type="none" w="sm" len="sm"/>
                <a:tailEnd type="triangle" w="med" len="med"/>
              </a:ln>
            </p:spPr>
          </p:cxnSp>
          <p:cxnSp>
            <p:nvCxnSpPr>
              <p:cNvPr id="951" name="Google Shape;951;p107"/>
              <p:cNvCxnSpPr/>
              <p:nvPr/>
            </p:nvCxnSpPr>
            <p:spPr>
              <a:xfrm flipH="1">
                <a:off x="1388" y="3561"/>
                <a:ext cx="1060" cy="217"/>
              </a:xfrm>
              <a:prstGeom prst="straightConnector1">
                <a:avLst/>
              </a:prstGeom>
              <a:noFill/>
              <a:ln w="38100" cap="flat" cmpd="sng">
                <a:solidFill>
                  <a:srgbClr val="C55A11"/>
                </a:solidFill>
                <a:prstDash val="solid"/>
                <a:round/>
                <a:headEnd type="none" w="sm" len="sm"/>
                <a:tailEnd type="triangle" w="med" len="med"/>
              </a:ln>
            </p:spPr>
          </p:cxnSp>
          <p:cxnSp>
            <p:nvCxnSpPr>
              <p:cNvPr id="952" name="Google Shape;952;p107"/>
              <p:cNvCxnSpPr/>
              <p:nvPr/>
            </p:nvCxnSpPr>
            <p:spPr>
              <a:xfrm rot="10800000" flipH="1">
                <a:off x="2448" y="3129"/>
                <a:ext cx="1200" cy="432"/>
              </a:xfrm>
              <a:prstGeom prst="straightConnector1">
                <a:avLst/>
              </a:prstGeom>
              <a:noFill/>
              <a:ln w="38100" cap="flat" cmpd="sng">
                <a:solidFill>
                  <a:schemeClr val="dk1"/>
                </a:solidFill>
                <a:prstDash val="solid"/>
                <a:round/>
                <a:headEnd type="none" w="sm" len="sm"/>
                <a:tailEnd type="triangle" w="med" len="med"/>
              </a:ln>
            </p:spPr>
          </p:cxnSp>
          <p:cxnSp>
            <p:nvCxnSpPr>
              <p:cNvPr id="953" name="Google Shape;953;p107"/>
              <p:cNvCxnSpPr/>
              <p:nvPr/>
            </p:nvCxnSpPr>
            <p:spPr>
              <a:xfrm rot="10800000" flipH="1">
                <a:off x="2448" y="2601"/>
                <a:ext cx="576" cy="960"/>
              </a:xfrm>
              <a:prstGeom prst="straightConnector1">
                <a:avLst/>
              </a:prstGeom>
              <a:noFill/>
              <a:ln w="38100" cap="flat" cmpd="sng">
                <a:solidFill>
                  <a:schemeClr val="dk1"/>
                </a:solidFill>
                <a:prstDash val="solid"/>
                <a:round/>
                <a:headEnd type="none" w="sm" len="sm"/>
                <a:tailEnd type="triangle" w="med" len="med"/>
              </a:ln>
            </p:spPr>
          </p:cxnSp>
          <p:sp>
            <p:nvSpPr>
              <p:cNvPr id="954" name="Google Shape;954;p107"/>
              <p:cNvSpPr/>
              <p:nvPr/>
            </p:nvSpPr>
            <p:spPr>
              <a:xfrm rot="-10595197" flipH="1">
                <a:off x="1955" y="3372"/>
                <a:ext cx="1017" cy="409"/>
              </a:xfrm>
              <a:custGeom>
                <a:avLst/>
                <a:gdLst/>
                <a:ahLst/>
                <a:cxnLst/>
                <a:rect l="l" t="t" r="r" b="b"/>
                <a:pathLst>
                  <a:path w="144" h="112" extrusionOk="0">
                    <a:moveTo>
                      <a:pt x="0" y="16"/>
                    </a:moveTo>
                    <a:cubicBezTo>
                      <a:pt x="36" y="8"/>
                      <a:pt x="72" y="0"/>
                      <a:pt x="96" y="16"/>
                    </a:cubicBezTo>
                    <a:cubicBezTo>
                      <a:pt x="120" y="32"/>
                      <a:pt x="136" y="96"/>
                      <a:pt x="144" y="112"/>
                    </a:cubicBezTo>
                  </a:path>
                </a:pathLst>
              </a:custGeom>
              <a:noFill/>
              <a:ln w="9525" cap="flat" cmpd="sng">
                <a:solidFill>
                  <a:srgbClr val="3366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5" name="Google Shape;955;p107"/>
              <p:cNvSpPr txBox="1"/>
              <p:nvPr/>
            </p:nvSpPr>
            <p:spPr>
              <a:xfrm>
                <a:off x="2131" y="3253"/>
                <a:ext cx="173" cy="21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0" i="1" u="none" strike="noStrike" cap="none">
                    <a:solidFill>
                      <a:srgbClr val="000000"/>
                    </a:solidFill>
                    <a:latin typeface="Lucida Sans"/>
                    <a:ea typeface="Lucida Sans"/>
                    <a:cs typeface="Lucida Sans"/>
                    <a:sym typeface="Lucida Sans"/>
                  </a:rPr>
                  <a:t>θ</a:t>
                </a:r>
                <a:endParaRPr sz="1400" b="0" i="0" u="none" strike="noStrike" cap="none">
                  <a:solidFill>
                    <a:srgbClr val="000000"/>
                  </a:solidFill>
                  <a:latin typeface="Arial"/>
                  <a:ea typeface="Arial"/>
                  <a:cs typeface="Arial"/>
                  <a:sym typeface="Arial"/>
                </a:endParaRPr>
              </a:p>
            </p:txBody>
          </p:sp>
        </p:grpSp>
        <p:sp>
          <p:nvSpPr>
            <p:cNvPr id="956" name="Google Shape;956;p107"/>
            <p:cNvSpPr txBox="1"/>
            <p:nvPr/>
          </p:nvSpPr>
          <p:spPr>
            <a:xfrm>
              <a:off x="4196893" y="2065233"/>
              <a:ext cx="461088" cy="3693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Times New Roman"/>
                  <a:ea typeface="Times New Roman"/>
                  <a:cs typeface="Times New Roman"/>
                  <a:sym typeface="Times New Roman"/>
                </a:rPr>
                <a:t>S</a:t>
              </a:r>
              <a:r>
                <a:rPr lang="en-US" sz="1400" b="0" i="0" u="none" strike="noStrike" cap="none" baseline="-25000">
                  <a:solidFill>
                    <a:srgbClr val="000000"/>
                  </a:solidFill>
                  <a:latin typeface="Times New Roman"/>
                  <a:ea typeface="Times New Roman"/>
                  <a:cs typeface="Times New Roman"/>
                  <a:sym typeface="Times New Roman"/>
                </a:rPr>
                <a:t>11</a:t>
              </a:r>
              <a:endParaRPr sz="1800" b="0" i="0" u="none" strike="noStrike" cap="none" baseline="-25000">
                <a:solidFill>
                  <a:srgbClr val="000000"/>
                </a:solidFill>
                <a:latin typeface="Times New Roman"/>
                <a:ea typeface="Times New Roman"/>
                <a:cs typeface="Times New Roman"/>
                <a:sym typeface="Times New Roman"/>
              </a:endParaRPr>
            </a:p>
          </p:txBody>
        </p:sp>
        <p:sp>
          <p:nvSpPr>
            <p:cNvPr id="957" name="Google Shape;957;p107"/>
            <p:cNvSpPr txBox="1"/>
            <p:nvPr/>
          </p:nvSpPr>
          <p:spPr>
            <a:xfrm>
              <a:off x="6756872" y="450501"/>
              <a:ext cx="466794" cy="3693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Times New Roman"/>
                  <a:ea typeface="Times New Roman"/>
                  <a:cs typeface="Times New Roman"/>
                  <a:sym typeface="Times New Roman"/>
                </a:rPr>
                <a:t>S</a:t>
              </a:r>
              <a:r>
                <a:rPr lang="en-US" sz="1400" b="0" i="0" u="none" strike="noStrike" cap="none" baseline="-25000">
                  <a:solidFill>
                    <a:srgbClr val="000000"/>
                  </a:solidFill>
                  <a:latin typeface="Times New Roman"/>
                  <a:ea typeface="Times New Roman"/>
                  <a:cs typeface="Times New Roman"/>
                  <a:sym typeface="Times New Roman"/>
                </a:rPr>
                <a:t>13</a:t>
              </a:r>
              <a:endParaRPr sz="1800" b="0" i="0" u="none" strike="noStrike" cap="none" baseline="-25000">
                <a:solidFill>
                  <a:srgbClr val="000000"/>
                </a:solidFill>
                <a:latin typeface="Times New Roman"/>
                <a:ea typeface="Times New Roman"/>
                <a:cs typeface="Times New Roman"/>
                <a:sym typeface="Times New Roman"/>
              </a:endParaRPr>
            </a:p>
          </p:txBody>
        </p:sp>
        <p:sp>
          <p:nvSpPr>
            <p:cNvPr id="958" name="Google Shape;958;p107"/>
            <p:cNvSpPr txBox="1"/>
            <p:nvPr/>
          </p:nvSpPr>
          <p:spPr>
            <a:xfrm>
              <a:off x="7533371" y="1174029"/>
              <a:ext cx="466794" cy="3693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Times New Roman"/>
                  <a:ea typeface="Times New Roman"/>
                  <a:cs typeface="Times New Roman"/>
                  <a:sym typeface="Times New Roman"/>
                </a:rPr>
                <a:t>S</a:t>
              </a:r>
              <a:r>
                <a:rPr lang="en-US" sz="1400" b="0" i="0" u="none" strike="noStrike" cap="none" baseline="-25000">
                  <a:solidFill>
                    <a:srgbClr val="000000"/>
                  </a:solidFill>
                  <a:latin typeface="Times New Roman"/>
                  <a:ea typeface="Times New Roman"/>
                  <a:cs typeface="Times New Roman"/>
                  <a:sym typeface="Times New Roman"/>
                </a:rPr>
                <a:t>14</a:t>
              </a:r>
              <a:endParaRPr sz="1800" b="0" i="0" u="none" strike="noStrike" cap="none" baseline="-25000">
                <a:solidFill>
                  <a:srgbClr val="000000"/>
                </a:solidFill>
                <a:latin typeface="Times New Roman"/>
                <a:ea typeface="Times New Roman"/>
                <a:cs typeface="Times New Roman"/>
                <a:sym typeface="Times New Roman"/>
              </a:endParaRPr>
            </a:p>
          </p:txBody>
        </p:sp>
        <p:sp>
          <p:nvSpPr>
            <p:cNvPr id="959" name="Google Shape;959;p107"/>
            <p:cNvSpPr txBox="1"/>
            <p:nvPr/>
          </p:nvSpPr>
          <p:spPr>
            <a:xfrm>
              <a:off x="8225437" y="1810395"/>
              <a:ext cx="466794" cy="3693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Times New Roman"/>
                  <a:ea typeface="Times New Roman"/>
                  <a:cs typeface="Times New Roman"/>
                  <a:sym typeface="Times New Roman"/>
                </a:rPr>
                <a:t>S</a:t>
              </a:r>
              <a:r>
                <a:rPr lang="en-US" sz="1400" b="0" i="0" u="none" strike="noStrike" cap="none" baseline="-25000">
                  <a:solidFill>
                    <a:srgbClr val="000000"/>
                  </a:solidFill>
                  <a:latin typeface="Times New Roman"/>
                  <a:ea typeface="Times New Roman"/>
                  <a:cs typeface="Times New Roman"/>
                  <a:sym typeface="Times New Roman"/>
                </a:rPr>
                <a:t>15</a:t>
              </a:r>
              <a:endParaRPr sz="1800" b="0" i="0" u="none" strike="noStrike" cap="none" baseline="-25000">
                <a:solidFill>
                  <a:srgbClr val="000000"/>
                </a:solidFill>
                <a:latin typeface="Times New Roman"/>
                <a:ea typeface="Times New Roman"/>
                <a:cs typeface="Times New Roman"/>
                <a:sym typeface="Times New Roman"/>
              </a:endParaRPr>
            </a:p>
          </p:txBody>
        </p:sp>
      </p:grpSp>
      <p:sp>
        <p:nvSpPr>
          <p:cNvPr id="960" name="Google Shape;960;p107"/>
          <p:cNvSpPr/>
          <p:nvPr/>
        </p:nvSpPr>
        <p:spPr>
          <a:xfrm>
            <a:off x="1228786" y="5788453"/>
            <a:ext cx="192074" cy="212058"/>
          </a:xfrm>
          <a:custGeom>
            <a:avLst/>
            <a:gdLst/>
            <a:ahLst/>
            <a:cxnLst/>
            <a:rect l="l" t="t" r="r" b="b"/>
            <a:pathLst>
              <a:path w="144" h="112" extrusionOk="0">
                <a:moveTo>
                  <a:pt x="0" y="16"/>
                </a:moveTo>
                <a:cubicBezTo>
                  <a:pt x="36" y="8"/>
                  <a:pt x="72" y="0"/>
                  <a:pt x="96" y="16"/>
                </a:cubicBezTo>
                <a:cubicBezTo>
                  <a:pt x="120" y="32"/>
                  <a:pt x="136" y="96"/>
                  <a:pt x="144" y="112"/>
                </a:cubicBezTo>
              </a:path>
            </a:pathLst>
          </a:custGeom>
          <a:noFill/>
          <a:ln w="9525" cap="flat" cmpd="sng">
            <a:solidFill>
              <a:srgbClr val="3366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1" name="Google Shape;961;p107"/>
          <p:cNvSpPr txBox="1"/>
          <p:nvPr/>
        </p:nvSpPr>
        <p:spPr>
          <a:xfrm>
            <a:off x="1178266" y="5531638"/>
            <a:ext cx="230755" cy="33855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0" i="1" u="none" strike="noStrike" cap="none">
                <a:solidFill>
                  <a:srgbClr val="000000"/>
                </a:solidFill>
                <a:latin typeface="Lucida Sans"/>
                <a:ea typeface="Lucida Sans"/>
                <a:cs typeface="Lucida Sans"/>
                <a:sym typeface="Lucida Sans"/>
              </a:rPr>
              <a:t>α</a:t>
            </a:r>
            <a:endParaRPr sz="1400" b="0" i="0" u="none" strike="noStrike" cap="none">
              <a:solidFill>
                <a:srgbClr val="000000"/>
              </a:solidFill>
              <a:latin typeface="Arial"/>
              <a:ea typeface="Arial"/>
              <a:cs typeface="Arial"/>
              <a:sym typeface="Arial"/>
            </a:endParaRPr>
          </a:p>
        </p:txBody>
      </p:sp>
      <p:sp>
        <p:nvSpPr>
          <p:cNvPr id="962" name="Google Shape;962;p107"/>
          <p:cNvSpPr/>
          <p:nvPr/>
        </p:nvSpPr>
        <p:spPr>
          <a:xfrm rot="-3464385">
            <a:off x="5062602" y="5833931"/>
            <a:ext cx="613990" cy="212829"/>
          </a:xfrm>
          <a:custGeom>
            <a:avLst/>
            <a:gdLst/>
            <a:ahLst/>
            <a:cxnLst/>
            <a:rect l="l" t="t" r="r" b="b"/>
            <a:pathLst>
              <a:path w="144" h="112" extrusionOk="0">
                <a:moveTo>
                  <a:pt x="0" y="16"/>
                </a:moveTo>
                <a:cubicBezTo>
                  <a:pt x="36" y="8"/>
                  <a:pt x="72" y="0"/>
                  <a:pt x="96" y="16"/>
                </a:cubicBezTo>
                <a:cubicBezTo>
                  <a:pt x="120" y="32"/>
                  <a:pt x="136" y="96"/>
                  <a:pt x="144" y="112"/>
                </a:cubicBezTo>
              </a:path>
            </a:pathLst>
          </a:custGeom>
          <a:noFill/>
          <a:ln w="9525" cap="flat" cmpd="sng">
            <a:solidFill>
              <a:srgbClr val="3366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3" name="Google Shape;963;p107"/>
          <p:cNvSpPr/>
          <p:nvPr/>
        </p:nvSpPr>
        <p:spPr>
          <a:xfrm rot="9208540">
            <a:off x="5073113" y="6048652"/>
            <a:ext cx="613990" cy="212829"/>
          </a:xfrm>
          <a:custGeom>
            <a:avLst/>
            <a:gdLst/>
            <a:ahLst/>
            <a:cxnLst/>
            <a:rect l="l" t="t" r="r" b="b"/>
            <a:pathLst>
              <a:path w="144" h="112" extrusionOk="0">
                <a:moveTo>
                  <a:pt x="0" y="16"/>
                </a:moveTo>
                <a:cubicBezTo>
                  <a:pt x="36" y="8"/>
                  <a:pt x="72" y="0"/>
                  <a:pt x="96" y="16"/>
                </a:cubicBezTo>
                <a:cubicBezTo>
                  <a:pt x="120" y="32"/>
                  <a:pt x="136" y="96"/>
                  <a:pt x="144" y="112"/>
                </a:cubicBezTo>
              </a:path>
            </a:pathLst>
          </a:custGeom>
          <a:noFill/>
          <a:ln w="9525" cap="flat" cmpd="sng">
            <a:solidFill>
              <a:srgbClr val="3366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4" name="Google Shape;964;p107"/>
          <p:cNvSpPr txBox="1"/>
          <p:nvPr/>
        </p:nvSpPr>
        <p:spPr>
          <a:xfrm>
            <a:off x="5192554" y="6017532"/>
            <a:ext cx="230755" cy="33855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0" i="1" u="none" strike="noStrike" cap="none">
                <a:solidFill>
                  <a:srgbClr val="000000"/>
                </a:solidFill>
                <a:latin typeface="Lucida Sans"/>
                <a:ea typeface="Lucida Sans"/>
                <a:cs typeface="Lucida Sans"/>
                <a:sym typeface="Lucida Sans"/>
              </a:rPr>
              <a:t>α</a:t>
            </a:r>
            <a:endParaRPr sz="1400" b="0" i="0" u="none" strike="noStrike" cap="none">
              <a:solidFill>
                <a:srgbClr val="000000"/>
              </a:solidFill>
              <a:latin typeface="Arial"/>
              <a:ea typeface="Arial"/>
              <a:cs typeface="Arial"/>
              <a:sym typeface="Arial"/>
            </a:endParaRPr>
          </a:p>
        </p:txBody>
      </p:sp>
      <p:sp>
        <p:nvSpPr>
          <p:cNvPr id="965" name="Google Shape;965;p107"/>
          <p:cNvSpPr txBox="1"/>
          <p:nvPr/>
        </p:nvSpPr>
        <p:spPr>
          <a:xfrm>
            <a:off x="4562406" y="6234798"/>
            <a:ext cx="230755" cy="33855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0" i="1" u="none" strike="noStrike" cap="none">
                <a:solidFill>
                  <a:srgbClr val="000000"/>
                </a:solidFill>
                <a:latin typeface="Lucida Sans"/>
                <a:ea typeface="Lucida Sans"/>
                <a:cs typeface="Lucida Sans"/>
                <a:sym typeface="Lucida Sans"/>
              </a:rPr>
              <a:t>β</a:t>
            </a:r>
            <a:endParaRPr sz="1600" b="0" i="1" u="none" strike="noStrike" cap="none">
              <a:solidFill>
                <a:srgbClr val="000000"/>
              </a:solidFill>
              <a:latin typeface="Lucida Sans"/>
              <a:ea typeface="Lucida Sans"/>
              <a:cs typeface="Lucida Sans"/>
              <a:sym typeface="Lucida Sans"/>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969"/>
        <p:cNvGrpSpPr/>
        <p:nvPr/>
      </p:nvGrpSpPr>
      <p:grpSpPr>
        <a:xfrm>
          <a:off x="0" y="0"/>
          <a:ext cx="0" cy="0"/>
          <a:chOff x="0" y="0"/>
          <a:chExt cx="0" cy="0"/>
        </a:xfrm>
      </p:grpSpPr>
      <p:sp>
        <p:nvSpPr>
          <p:cNvPr id="970" name="Google Shape;970;p108"/>
          <p:cNvSpPr txBox="1">
            <a:spLocks noGrp="1"/>
          </p:cNvSpPr>
          <p:nvPr>
            <p:ph type="sldNum" idx="12"/>
          </p:nvPr>
        </p:nvSpPr>
        <p:spPr>
          <a:xfrm>
            <a:off x="9356189" y="6511096"/>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88888"/>
              </a:buClr>
              <a:buSzPts val="1200"/>
              <a:buFont typeface="Calibri"/>
              <a:buNone/>
            </a:pPr>
            <a:fld id="{00000000-1234-1234-1234-123412341234}" type="slidenum">
              <a:rPr lang="en-US" sz="1200" b="0" i="0" u="none" strike="noStrike" cap="none">
                <a:solidFill>
                  <a:srgbClr val="888888"/>
                </a:solidFill>
                <a:latin typeface="Calibri"/>
                <a:ea typeface="Calibri"/>
                <a:cs typeface="Calibri"/>
                <a:sym typeface="Calibri"/>
              </a:rPr>
              <a:t>16</a:t>
            </a:fld>
            <a:endParaRPr sz="1200" b="0" i="0" u="none" strike="noStrike" cap="none">
              <a:solidFill>
                <a:srgbClr val="888888"/>
              </a:solidFill>
              <a:latin typeface="Calibri"/>
              <a:ea typeface="Calibri"/>
              <a:cs typeface="Calibri"/>
              <a:sym typeface="Calibri"/>
            </a:endParaRPr>
          </a:p>
        </p:txBody>
      </p:sp>
      <p:sp>
        <p:nvSpPr>
          <p:cNvPr id="971" name="Google Shape;971;p108"/>
          <p:cNvSpPr/>
          <p:nvPr/>
        </p:nvSpPr>
        <p:spPr>
          <a:xfrm>
            <a:off x="1" y="142109"/>
            <a:ext cx="12192000" cy="369024"/>
          </a:xfrm>
          <a:prstGeom prst="rect">
            <a:avLst/>
          </a:prstGeom>
          <a:solidFill>
            <a:srgbClr val="095879"/>
          </a:solidFill>
          <a:ln>
            <a:noFill/>
          </a:ln>
        </p:spPr>
        <p:txBody>
          <a:bodyPr spcFirstLastPara="1" wrap="square" lIns="121550" tIns="60775" rIns="121550" bIns="60775" anchor="ctr" anchorCtr="0">
            <a:noAutofit/>
          </a:bodyPr>
          <a:lstStyle/>
          <a:p>
            <a:pPr marL="0" marR="0" lvl="0" indent="0" algn="ctr" rtl="0">
              <a:lnSpc>
                <a:spcPct val="100000"/>
              </a:lnSpc>
              <a:spcBef>
                <a:spcPts val="0"/>
              </a:spcBef>
              <a:spcAft>
                <a:spcPts val="0"/>
              </a:spcAft>
              <a:buClr>
                <a:srgbClr val="000000"/>
              </a:buClr>
              <a:buSzPts val="1568"/>
              <a:buFont typeface="Arial"/>
              <a:buNone/>
            </a:pPr>
            <a:endParaRPr sz="1568" b="0" i="0" u="none" strike="noStrike" cap="none">
              <a:solidFill>
                <a:srgbClr val="434343"/>
              </a:solidFill>
              <a:latin typeface="Calibri"/>
              <a:ea typeface="Calibri"/>
              <a:cs typeface="Calibri"/>
              <a:sym typeface="Calibri"/>
            </a:endParaRPr>
          </a:p>
        </p:txBody>
      </p:sp>
      <p:sp>
        <p:nvSpPr>
          <p:cNvPr id="972" name="Google Shape;972;p108"/>
          <p:cNvSpPr/>
          <p:nvPr/>
        </p:nvSpPr>
        <p:spPr>
          <a:xfrm>
            <a:off x="123912" y="43434"/>
            <a:ext cx="8544599" cy="546632"/>
          </a:xfrm>
          <a:prstGeom prst="rect">
            <a:avLst/>
          </a:prstGeom>
          <a:solidFill>
            <a:schemeClr val="lt1"/>
          </a:solidFill>
          <a:ln>
            <a:noFill/>
          </a:ln>
        </p:spPr>
        <p:txBody>
          <a:bodyPr spcFirstLastPara="1" wrap="square" lIns="121775" tIns="60875" rIns="121775" bIns="60875" anchor="ctr" anchorCtr="0">
            <a:noAutofit/>
          </a:bodyPr>
          <a:lstStyle/>
          <a:p>
            <a:pPr marL="0" marR="0" lvl="0" indent="0" algn="l" rtl="0">
              <a:lnSpc>
                <a:spcPct val="100000"/>
              </a:lnSpc>
              <a:spcBef>
                <a:spcPts val="0"/>
              </a:spcBef>
              <a:spcAft>
                <a:spcPts val="0"/>
              </a:spcAft>
              <a:buClr>
                <a:srgbClr val="095879"/>
              </a:buClr>
              <a:buSzPts val="2800"/>
              <a:buFont typeface="Arial"/>
              <a:buNone/>
            </a:pPr>
            <a:r>
              <a:rPr lang="en-US" sz="2800" b="1" i="0" u="none" strike="noStrike" cap="none">
                <a:solidFill>
                  <a:srgbClr val="095879"/>
                </a:solidFill>
                <a:latin typeface="Quattrocento Sans"/>
                <a:ea typeface="Quattrocento Sans"/>
                <a:cs typeface="Quattrocento Sans"/>
                <a:sym typeface="Quattrocento Sans"/>
              </a:rPr>
              <a:t>US blogs summarized</a:t>
            </a:r>
            <a:endParaRPr sz="1400" b="1" i="0" u="none" strike="noStrike" cap="none">
              <a:solidFill>
                <a:srgbClr val="000000"/>
              </a:solidFill>
              <a:latin typeface="Arial"/>
              <a:ea typeface="Arial"/>
              <a:cs typeface="Arial"/>
              <a:sym typeface="Arial"/>
            </a:endParaRPr>
          </a:p>
        </p:txBody>
      </p:sp>
      <p:sp>
        <p:nvSpPr>
          <p:cNvPr id="973" name="Google Shape;973;p108"/>
          <p:cNvSpPr txBox="1"/>
          <p:nvPr/>
        </p:nvSpPr>
        <p:spPr>
          <a:xfrm>
            <a:off x="383947" y="799466"/>
            <a:ext cx="11341500" cy="54783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999999"/>
                </a:solidFill>
                <a:latin typeface="Arial"/>
                <a:ea typeface="Arial"/>
                <a:cs typeface="Arial"/>
                <a:sym typeface="Arial"/>
              </a:rPr>
              <a:t>No less than 6 different statements were made by</a:t>
            </a:r>
            <a:r>
              <a:rPr lang="en-US" sz="1400" b="0" i="0" u="none" strike="noStrike" cap="none">
                <a:solidFill>
                  <a:srgbClr val="000000"/>
                </a:solidFill>
                <a:latin typeface="Arial"/>
                <a:ea typeface="Arial"/>
                <a:cs typeface="Arial"/>
                <a:sym typeface="Arial"/>
              </a:rPr>
              <a:t> </a:t>
            </a:r>
            <a:r>
              <a:rPr lang="en-US" sz="1400" b="1" i="0" u="none" strike="noStrike" cap="none">
                <a:solidFill>
                  <a:srgbClr val="000000"/>
                </a:solidFill>
                <a:latin typeface="Arial"/>
                <a:ea typeface="Arial"/>
                <a:cs typeface="Arial"/>
                <a:sym typeface="Arial"/>
              </a:rPr>
              <a:t>Mr Obama </a:t>
            </a:r>
            <a:r>
              <a:rPr lang="en-US" sz="1400" b="0" i="0" u="none" strike="noStrike" cap="none">
                <a:solidFill>
                  <a:srgbClr val="B7B7B7"/>
                </a:solidFill>
                <a:latin typeface="Arial"/>
                <a:ea typeface="Arial"/>
                <a:cs typeface="Arial"/>
                <a:sym typeface="Arial"/>
              </a:rPr>
              <a:t>forcefully claiming in 2009 while addressing the American Medical Association:</a:t>
            </a:r>
            <a:endParaRPr sz="1400" b="0" i="0" u="none" strike="noStrike" cap="none">
              <a:solidFill>
                <a:srgbClr val="B7B7B7"/>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B7B7B7"/>
                </a:solidFill>
                <a:latin typeface="Arial"/>
                <a:ea typeface="Arial"/>
                <a:cs typeface="Arial"/>
                <a:sym typeface="Arial"/>
              </a:rPr>
              <a:t>“If you like your doctor, you will be able to keep your doctor, period, If you like your health care plan, you’ll be able to keep your health care plan, period.</a:t>
            </a:r>
            <a:endParaRPr sz="1400" b="0" i="0" u="none" strike="noStrike" cap="none">
              <a:solidFill>
                <a:srgbClr val="B7B7B7"/>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B7B7B7"/>
                </a:solidFill>
                <a:latin typeface="Arial"/>
                <a:ea typeface="Arial"/>
                <a:cs typeface="Arial"/>
                <a:sym typeface="Arial"/>
              </a:rPr>
              <a:t>At long last, after decades of</a:t>
            </a:r>
            <a:r>
              <a:rPr lang="en-US" sz="1400" b="0" i="0" u="none" strike="noStrike" cap="none">
                <a:solidFill>
                  <a:srgbClr val="000000"/>
                </a:solidFill>
                <a:latin typeface="Arial"/>
                <a:ea typeface="Arial"/>
                <a:cs typeface="Arial"/>
                <a:sym typeface="Arial"/>
              </a:rPr>
              <a:t> </a:t>
            </a:r>
            <a:r>
              <a:rPr lang="en-US" sz="1400" b="1" i="0" u="none" strike="noStrike" cap="none">
                <a:solidFill>
                  <a:srgbClr val="000000"/>
                </a:solidFill>
                <a:latin typeface="Arial"/>
                <a:ea typeface="Arial"/>
                <a:cs typeface="Arial"/>
                <a:sym typeface="Arial"/>
              </a:rPr>
              <a:t>false starts</a:t>
            </a:r>
            <a:r>
              <a:rPr lang="en-US" sz="1400" b="0" i="0" u="none" strike="noStrike" cap="none">
                <a:solidFill>
                  <a:srgbClr val="000000"/>
                </a:solidFill>
                <a:latin typeface="Arial"/>
                <a:ea typeface="Arial"/>
                <a:cs typeface="Arial"/>
                <a:sym typeface="Arial"/>
              </a:rPr>
              <a:t>, </a:t>
            </a:r>
            <a:r>
              <a:rPr lang="en-US" sz="1400" b="0" i="0" u="none" strike="noStrike" cap="none">
                <a:solidFill>
                  <a:srgbClr val="B7B7B7"/>
                </a:solidFill>
                <a:latin typeface="Arial"/>
                <a:ea typeface="Arial"/>
                <a:cs typeface="Arial"/>
                <a:sym typeface="Arial"/>
              </a:rPr>
              <a:t>we must make this our </a:t>
            </a:r>
            <a:r>
              <a:rPr lang="en-US" sz="1400" b="1" i="0" u="none" strike="noStrike" cap="none">
                <a:solidFill>
                  <a:srgbClr val="000000"/>
                </a:solidFill>
                <a:latin typeface="Arial"/>
                <a:ea typeface="Arial"/>
                <a:cs typeface="Arial"/>
                <a:sym typeface="Arial"/>
              </a:rPr>
              <a:t>most urgent priority</a:t>
            </a:r>
            <a:r>
              <a:rPr lang="en-US" sz="1400" b="0" i="0" u="none" strike="noStrike" cap="none">
                <a:solidFill>
                  <a:srgbClr val="000000"/>
                </a:solidFill>
                <a:latin typeface="Arial"/>
                <a:ea typeface="Arial"/>
                <a:cs typeface="Arial"/>
                <a:sym typeface="Arial"/>
              </a:rPr>
              <a:t>, </a:t>
            </a:r>
            <a:r>
              <a:rPr lang="en-US" sz="1400" b="0" i="0" u="none" strike="noStrike" cap="none">
                <a:solidFill>
                  <a:srgbClr val="B7B7B7"/>
                </a:solidFill>
                <a:latin typeface="Arial"/>
                <a:ea typeface="Arial"/>
                <a:cs typeface="Arial"/>
                <a:sym typeface="Arial"/>
              </a:rPr>
              <a:t>giving every American health security — health care that can never be taken away, health care that is always there.</a:t>
            </a:r>
            <a:endParaRPr sz="1400" b="0" i="0" u="none" strike="noStrike" cap="none">
              <a:solidFill>
                <a:srgbClr val="B7B7B7"/>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B7B7B7"/>
                </a:solidFill>
                <a:latin typeface="Arial"/>
                <a:ea typeface="Arial"/>
                <a:cs typeface="Arial"/>
                <a:sym typeface="Arial"/>
              </a:rPr>
              <a:t>“I have always found a </a:t>
            </a:r>
            <a:r>
              <a:rPr lang="en-US" sz="1400" b="1" i="0" u="none" strike="noStrike" cap="none">
                <a:solidFill>
                  <a:srgbClr val="000000"/>
                </a:solidFill>
                <a:latin typeface="Arial"/>
                <a:ea typeface="Arial"/>
                <a:cs typeface="Arial"/>
                <a:sym typeface="Arial"/>
              </a:rPr>
              <a:t>bit cruel the much-mouthed suggestion that patients should have ‘more skin in the game’ and ‘shop around for cost-effective health care</a:t>
            </a:r>
            <a:r>
              <a:rPr lang="en-US" sz="1400" b="0" i="0" u="none" strike="noStrike" cap="none">
                <a:solidFill>
                  <a:srgbClr val="000000"/>
                </a:solidFill>
                <a:latin typeface="Arial"/>
                <a:ea typeface="Arial"/>
                <a:cs typeface="Arial"/>
                <a:sym typeface="Arial"/>
              </a:rPr>
              <a:t>’ </a:t>
            </a:r>
            <a:r>
              <a:rPr lang="en-US" sz="1400" b="0" i="0" u="none" strike="noStrike" cap="none">
                <a:solidFill>
                  <a:srgbClr val="B7B7B7"/>
                </a:solidFill>
                <a:latin typeface="Arial"/>
                <a:ea typeface="Arial"/>
                <a:cs typeface="Arial"/>
                <a:sym typeface="Arial"/>
              </a:rPr>
              <a:t>in the health care market,” said Uwe E. Reinhardt, a health policy expert and professor at Princeton University, “when patients have so little information easily available on prices and quality to those things.”</a:t>
            </a:r>
            <a:endParaRPr sz="1400" b="0" i="0" u="none" strike="noStrike" cap="none">
              <a:solidFill>
                <a:srgbClr val="B7B7B7"/>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rgbClr val="000000"/>
                </a:solidFill>
                <a:latin typeface="Arial"/>
                <a:ea typeface="Arial"/>
                <a:cs typeface="Arial"/>
                <a:sym typeface="Arial"/>
              </a:rPr>
              <a:t>President Obama’s Affordable Care Act</a:t>
            </a:r>
            <a:r>
              <a:rPr lang="en-US" sz="1400" b="0" i="0" u="none" strike="noStrike" cap="none">
                <a:solidFill>
                  <a:srgbClr val="000000"/>
                </a:solidFill>
                <a:latin typeface="Arial"/>
                <a:ea typeface="Arial"/>
                <a:cs typeface="Arial"/>
                <a:sym typeface="Arial"/>
              </a:rPr>
              <a:t>,</a:t>
            </a:r>
            <a:r>
              <a:rPr lang="en-US" sz="1400" b="0" i="0" u="none" strike="noStrike" cap="none">
                <a:solidFill>
                  <a:srgbClr val="B7B7B7"/>
                </a:solidFill>
                <a:latin typeface="Arial"/>
                <a:ea typeface="Arial"/>
                <a:cs typeface="Arial"/>
                <a:sym typeface="Arial"/>
              </a:rPr>
              <a:t> the health care overhaul law passed in 2010, tries to make some improvements (though the Supreme Court is expected to rule whether all or some of the law is constitutional this month).</a:t>
            </a:r>
            <a:endParaRPr sz="1400" b="0" i="0" u="none" strike="noStrike" cap="none">
              <a:solidFill>
                <a:srgbClr val="B7B7B7"/>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rgbClr val="000000"/>
                </a:solidFill>
                <a:latin typeface="Arial"/>
                <a:ea typeface="Arial"/>
                <a:cs typeface="Arial"/>
                <a:sym typeface="Arial"/>
              </a:rPr>
              <a:t>While a European national health system seemed politically out of the question</a:t>
            </a:r>
            <a:r>
              <a:rPr lang="en-US" sz="1400" b="0" i="0" u="none" strike="noStrike" cap="none">
                <a:solidFill>
                  <a:srgbClr val="000000"/>
                </a:solidFill>
                <a:latin typeface="Arial"/>
                <a:ea typeface="Arial"/>
                <a:cs typeface="Arial"/>
                <a:sym typeface="Arial"/>
              </a:rPr>
              <a:t>, </a:t>
            </a:r>
            <a:r>
              <a:rPr lang="en-US" sz="1400" b="0" i="0" u="none" strike="noStrike" cap="none">
                <a:solidFill>
                  <a:srgbClr val="B7B7B7"/>
                </a:solidFill>
                <a:latin typeface="Arial"/>
                <a:ea typeface="Arial"/>
                <a:cs typeface="Arial"/>
                <a:sym typeface="Arial"/>
              </a:rPr>
              <a:t>pilot models in which employees of a Dallas school system were part of a collective payment system seemed to offer the best model to emulate more broadly in order to bring up hospital service demand as well as mitigate adverse selection of the sickest patients opting into insurance plans.</a:t>
            </a:r>
            <a:endParaRPr sz="1400" b="0" i="0" u="none" strike="noStrike" cap="none">
              <a:solidFill>
                <a:srgbClr val="B7B7B7"/>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B7B7B7"/>
                </a:solidFill>
                <a:latin typeface="Arial"/>
                <a:ea typeface="Arial"/>
                <a:cs typeface="Arial"/>
                <a:sym typeface="Arial"/>
              </a:rPr>
              <a:t>Another recent paper is a major new report from the National Bureau of Economic Research (NBER), which shows that when the poor have medical insurance, they not only find regular doctors and see them more frequently for preventive care, but also end up feeling healthier, less depressed and are better able to maintain financial stability.</a:t>
            </a:r>
            <a:endParaRPr sz="1400" b="0" i="0" u="none" strike="noStrike" cap="none">
              <a:solidFill>
                <a:srgbClr val="B7B7B7"/>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rgbClr val="000000"/>
                </a:solidFill>
                <a:latin typeface="Arial"/>
                <a:ea typeface="Arial"/>
                <a:cs typeface="Arial"/>
                <a:sym typeface="Arial"/>
              </a:rPr>
              <a:t>Why getting sick in America is a really bad idea. </a:t>
            </a:r>
            <a:r>
              <a:rPr lang="en-US" sz="1400" b="0" i="0" u="none" strike="noStrike" cap="none">
                <a:solidFill>
                  <a:srgbClr val="B7B7B7"/>
                </a:solidFill>
                <a:latin typeface="Arial"/>
                <a:ea typeface="Arial"/>
                <a:cs typeface="Arial"/>
                <a:sym typeface="Arial"/>
              </a:rPr>
              <a:t>May_30_Health_Care_Rally_NP (641) (Photo credit: seiuhealthcare775nw)</a:t>
            </a:r>
            <a:endParaRPr sz="1400" b="0" i="0" u="none" strike="noStrike" cap="none">
              <a:solidFill>
                <a:srgbClr val="B7B7B7"/>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rgbClr val="000000"/>
                </a:solidFill>
                <a:latin typeface="Arial"/>
                <a:ea typeface="Arial"/>
                <a:cs typeface="Arial"/>
                <a:sym typeface="Arial"/>
              </a:rPr>
              <a:t>One element of living in the United States sickens me to my core — the persistent inequality of access to affordable quality health care, </a:t>
            </a:r>
            <a:r>
              <a:rPr lang="en-US" sz="1400" b="0" i="0" u="none" strike="noStrike" cap="none">
                <a:solidFill>
                  <a:srgbClr val="B7B7B7"/>
                </a:solidFill>
                <a:latin typeface="Arial"/>
                <a:ea typeface="Arial"/>
                <a:cs typeface="Arial"/>
                <a:sym typeface="Arial"/>
              </a:rPr>
              <a:t>something citizens of virtually every other developed nation take for granted.</a:t>
            </a:r>
            <a:endParaRPr sz="1400" b="0" i="0" u="none" strike="noStrike" cap="none">
              <a:solidFill>
                <a:srgbClr val="B7B7B7"/>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B7B7B7"/>
                </a:solidFill>
                <a:latin typeface="Arial"/>
                <a:ea typeface="Arial"/>
                <a:cs typeface="Arial"/>
                <a:sym typeface="Arial"/>
              </a:rPr>
              <a:t>As the heated debate over health care continues, there has been plenty of talk about how the U.S. system stacks up to that of other countries, and</a:t>
            </a:r>
            <a:r>
              <a:rPr lang="en-US" sz="1400" b="0" i="0" u="none" strike="noStrike" cap="none">
                <a:solidFill>
                  <a:srgbClr val="000000"/>
                </a:solidFill>
                <a:latin typeface="Arial"/>
                <a:ea typeface="Arial"/>
                <a:cs typeface="Arial"/>
                <a:sym typeface="Arial"/>
              </a:rPr>
              <a:t> </a:t>
            </a:r>
            <a:r>
              <a:rPr lang="en-US" sz="1400" b="1" i="0" u="none" strike="noStrike" cap="none">
                <a:solidFill>
                  <a:srgbClr val="000000"/>
                </a:solidFill>
                <a:latin typeface="Arial"/>
                <a:ea typeface="Arial"/>
                <a:cs typeface="Arial"/>
                <a:sym typeface="Arial"/>
              </a:rPr>
              <a:t>how much American doctors earn compared with M.D.s in other parts of the world.</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rgbClr val="000000"/>
                </a:solidFill>
                <a:latin typeface="Arial"/>
                <a:ea typeface="Arial"/>
                <a:cs typeface="Arial"/>
                <a:sym typeface="Arial"/>
              </a:rPr>
              <a:t>Expanding this program to include everyone regardless of their age would be necessary</a:t>
            </a:r>
            <a:r>
              <a:rPr lang="en-US" sz="1400" b="0" i="0" u="none" strike="noStrike" cap="none">
                <a:solidFill>
                  <a:srgbClr val="000000"/>
                </a:solidFill>
                <a:latin typeface="Arial"/>
                <a:ea typeface="Arial"/>
                <a:cs typeface="Arial"/>
                <a:sym typeface="Arial"/>
              </a:rPr>
              <a:t>; </a:t>
            </a:r>
            <a:r>
              <a:rPr lang="en-US" sz="1400" b="0" i="0" u="none" strike="noStrike" cap="none">
                <a:solidFill>
                  <a:srgbClr val="B7B7B7"/>
                </a:solidFill>
                <a:latin typeface="Arial"/>
                <a:ea typeface="Arial"/>
                <a:cs typeface="Arial"/>
                <a:sym typeface="Arial"/>
              </a:rPr>
              <a:t>signing up for Medicare at the same time one applies for a Social Security number (typically at a very young age) seems simple enough.</a:t>
            </a:r>
            <a:endParaRPr sz="1400" b="0" i="0" u="none" strike="noStrike" cap="none">
              <a:solidFill>
                <a:srgbClr val="B7B7B7"/>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B7B7B7"/>
                </a:solidFill>
                <a:latin typeface="Arial"/>
                <a:ea typeface="Arial"/>
                <a:cs typeface="Arial"/>
                <a:sym typeface="Arial"/>
              </a:rPr>
              <a:t>)How did we get to the point where the discussion on </a:t>
            </a:r>
            <a:r>
              <a:rPr lang="en-US" sz="1400" b="1" i="0" u="none" strike="noStrike" cap="none">
                <a:solidFill>
                  <a:srgbClr val="000000"/>
                </a:solidFill>
                <a:latin typeface="Arial"/>
                <a:ea typeface="Arial"/>
                <a:cs typeface="Arial"/>
                <a:sym typeface="Arial"/>
              </a:rPr>
              <a:t>health care has come down to how much less coverage can be provided and how much tax relief can be granted to already rich people?</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977"/>
        <p:cNvGrpSpPr/>
        <p:nvPr/>
      </p:nvGrpSpPr>
      <p:grpSpPr>
        <a:xfrm>
          <a:off x="0" y="0"/>
          <a:ext cx="0" cy="0"/>
          <a:chOff x="0" y="0"/>
          <a:chExt cx="0" cy="0"/>
        </a:xfrm>
      </p:grpSpPr>
      <p:sp>
        <p:nvSpPr>
          <p:cNvPr id="978" name="Google Shape;978;p109"/>
          <p:cNvSpPr txBox="1">
            <a:spLocks noGrp="1"/>
          </p:cNvSpPr>
          <p:nvPr>
            <p:ph type="sldNum" idx="12"/>
          </p:nvPr>
        </p:nvSpPr>
        <p:spPr>
          <a:xfrm>
            <a:off x="9356189" y="6511096"/>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88888"/>
              </a:buClr>
              <a:buSzPts val="1200"/>
              <a:buFont typeface="Calibri"/>
              <a:buNone/>
            </a:pPr>
            <a:fld id="{00000000-1234-1234-1234-123412341234}" type="slidenum">
              <a:rPr lang="en-US" sz="1200" b="0" i="0" u="none" strike="noStrike" cap="none">
                <a:solidFill>
                  <a:srgbClr val="888888"/>
                </a:solidFill>
                <a:latin typeface="Calibri"/>
                <a:ea typeface="Calibri"/>
                <a:cs typeface="Calibri"/>
                <a:sym typeface="Calibri"/>
              </a:rPr>
              <a:t>17</a:t>
            </a:fld>
            <a:endParaRPr sz="1200" b="0" i="0" u="none" strike="noStrike" cap="none">
              <a:solidFill>
                <a:srgbClr val="888888"/>
              </a:solidFill>
              <a:latin typeface="Calibri"/>
              <a:ea typeface="Calibri"/>
              <a:cs typeface="Calibri"/>
              <a:sym typeface="Calibri"/>
            </a:endParaRPr>
          </a:p>
        </p:txBody>
      </p:sp>
      <p:sp>
        <p:nvSpPr>
          <p:cNvPr id="979" name="Google Shape;979;p109"/>
          <p:cNvSpPr/>
          <p:nvPr/>
        </p:nvSpPr>
        <p:spPr>
          <a:xfrm>
            <a:off x="1" y="142109"/>
            <a:ext cx="12192000" cy="369024"/>
          </a:xfrm>
          <a:prstGeom prst="rect">
            <a:avLst/>
          </a:prstGeom>
          <a:solidFill>
            <a:srgbClr val="095879"/>
          </a:solidFill>
          <a:ln>
            <a:noFill/>
          </a:ln>
        </p:spPr>
        <p:txBody>
          <a:bodyPr spcFirstLastPara="1" wrap="square" lIns="121550" tIns="60775" rIns="121550" bIns="60775" anchor="ctr" anchorCtr="0">
            <a:noAutofit/>
          </a:bodyPr>
          <a:lstStyle/>
          <a:p>
            <a:pPr marL="0" marR="0" lvl="0" indent="0" algn="ctr" rtl="0">
              <a:lnSpc>
                <a:spcPct val="100000"/>
              </a:lnSpc>
              <a:spcBef>
                <a:spcPts val="0"/>
              </a:spcBef>
              <a:spcAft>
                <a:spcPts val="0"/>
              </a:spcAft>
              <a:buClr>
                <a:srgbClr val="000000"/>
              </a:buClr>
              <a:buSzPts val="1568"/>
              <a:buFont typeface="Arial"/>
              <a:buNone/>
            </a:pPr>
            <a:endParaRPr sz="1568" b="0" i="0" u="none" strike="noStrike" cap="none">
              <a:solidFill>
                <a:srgbClr val="434343"/>
              </a:solidFill>
              <a:latin typeface="Calibri"/>
              <a:ea typeface="Calibri"/>
              <a:cs typeface="Calibri"/>
              <a:sym typeface="Calibri"/>
            </a:endParaRPr>
          </a:p>
        </p:txBody>
      </p:sp>
      <p:sp>
        <p:nvSpPr>
          <p:cNvPr id="980" name="Google Shape;980;p109"/>
          <p:cNvSpPr/>
          <p:nvPr/>
        </p:nvSpPr>
        <p:spPr>
          <a:xfrm>
            <a:off x="123912" y="43434"/>
            <a:ext cx="8544599" cy="546632"/>
          </a:xfrm>
          <a:prstGeom prst="rect">
            <a:avLst/>
          </a:prstGeom>
          <a:solidFill>
            <a:schemeClr val="lt1"/>
          </a:solidFill>
          <a:ln>
            <a:noFill/>
          </a:ln>
        </p:spPr>
        <p:txBody>
          <a:bodyPr spcFirstLastPara="1" wrap="square" lIns="121775" tIns="60875" rIns="121775" bIns="60875" anchor="ctr" anchorCtr="0">
            <a:noAutofit/>
          </a:bodyPr>
          <a:lstStyle/>
          <a:p>
            <a:pPr marL="0" marR="0" lvl="0" indent="0" algn="l" rtl="0">
              <a:lnSpc>
                <a:spcPct val="100000"/>
              </a:lnSpc>
              <a:spcBef>
                <a:spcPts val="0"/>
              </a:spcBef>
              <a:spcAft>
                <a:spcPts val="0"/>
              </a:spcAft>
              <a:buClr>
                <a:srgbClr val="095879"/>
              </a:buClr>
              <a:buSzPts val="2800"/>
              <a:buFont typeface="Arial"/>
              <a:buNone/>
            </a:pPr>
            <a:r>
              <a:rPr lang="en-US" sz="2800" b="1" i="0" u="none" strike="noStrike" cap="none">
                <a:solidFill>
                  <a:srgbClr val="095879"/>
                </a:solidFill>
                <a:latin typeface="Quattrocento Sans"/>
                <a:ea typeface="Quattrocento Sans"/>
                <a:cs typeface="Quattrocento Sans"/>
                <a:sym typeface="Quattrocento Sans"/>
              </a:rPr>
              <a:t>Europe blogs summarized</a:t>
            </a:r>
            <a:endParaRPr sz="1400" b="1" i="0" u="none" strike="noStrike" cap="none">
              <a:solidFill>
                <a:srgbClr val="000000"/>
              </a:solidFill>
              <a:latin typeface="Arial"/>
              <a:ea typeface="Arial"/>
              <a:cs typeface="Arial"/>
              <a:sym typeface="Arial"/>
            </a:endParaRPr>
          </a:p>
        </p:txBody>
      </p:sp>
      <p:sp>
        <p:nvSpPr>
          <p:cNvPr id="981" name="Google Shape;981;p109"/>
          <p:cNvSpPr txBox="1"/>
          <p:nvPr/>
        </p:nvSpPr>
        <p:spPr>
          <a:xfrm>
            <a:off x="383947" y="570866"/>
            <a:ext cx="11341591" cy="634019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B7B7B7"/>
                </a:solidFill>
                <a:latin typeface="Arial"/>
                <a:ea typeface="Arial"/>
                <a:cs typeface="Arial"/>
                <a:sym typeface="Arial"/>
              </a:rPr>
              <a:t>We hope the project will make a</a:t>
            </a:r>
            <a:r>
              <a:rPr lang="en-US" sz="1400" b="0" i="0" u="none" strike="noStrike" cap="none">
                <a:solidFill>
                  <a:srgbClr val="000000"/>
                </a:solidFill>
                <a:latin typeface="Arial"/>
                <a:ea typeface="Arial"/>
                <a:cs typeface="Arial"/>
                <a:sym typeface="Arial"/>
              </a:rPr>
              <a:t> </a:t>
            </a:r>
            <a:r>
              <a:rPr lang="en-US" sz="1400" b="1" i="0" u="none" strike="noStrike" cap="none">
                <a:solidFill>
                  <a:srgbClr val="000000"/>
                </a:solidFill>
                <a:latin typeface="Arial"/>
                <a:ea typeface="Arial"/>
                <a:cs typeface="Arial"/>
                <a:sym typeface="Arial"/>
              </a:rPr>
              <a:t>significant contribution </a:t>
            </a:r>
            <a:r>
              <a:rPr lang="en-US" sz="1400" b="0" i="0" u="none" strike="noStrike" cap="none">
                <a:solidFill>
                  <a:srgbClr val="B7B7B7"/>
                </a:solidFill>
                <a:latin typeface="Arial"/>
                <a:ea typeface="Arial"/>
                <a:cs typeface="Arial"/>
                <a:sym typeface="Arial"/>
              </a:rPr>
              <a:t>to the history of health care provision by opening up local records in East-Central Europe for researchers and by placing hospital development in these countries in a Europe wide context.</a:t>
            </a:r>
            <a:endParaRPr sz="1400" b="0" i="0" u="none" strike="noStrike" cap="none">
              <a:solidFill>
                <a:srgbClr val="B7B7B7"/>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B7B7B7"/>
                </a:solidFill>
                <a:latin typeface="Arial"/>
                <a:ea typeface="Arial"/>
                <a:cs typeface="Arial"/>
                <a:sym typeface="Arial"/>
              </a:rPr>
              <a:t>Conference Dates: 13-14 September 2013 This conference seeks to bring together scholars working on topics related…02/08/2013In "history"The Value of Time and the  Temporality of Value in Socialities of WasteDrawing from long-term ethnographic research on a 25-year-old medical aid program linking the U.S. and Madagascar, I use this brief essay to trace how Malagasy and American participants engender different orientations to time through their work with discards, as they transform both discards’ value and the social relations surrounding them.09/21/2015In "Economics/Economies"Conference on waste and pollution in healthcare.</a:t>
            </a:r>
            <a:r>
              <a:rPr lang="en-US" sz="1400" b="0" i="0" u="none" strike="noStrike" cap="none">
                <a:solidFill>
                  <a:srgbClr val="000000"/>
                </a:solidFill>
                <a:latin typeface="Arial"/>
                <a:ea typeface="Arial"/>
                <a:cs typeface="Arial"/>
                <a:sym typeface="Arial"/>
              </a:rPr>
              <a:t> </a:t>
            </a:r>
            <a:r>
              <a:rPr lang="en-US" sz="1400" b="1" i="0" u="none" strike="noStrike" cap="none">
                <a:solidFill>
                  <a:srgbClr val="000000"/>
                </a:solidFill>
                <a:latin typeface="Arial"/>
                <a:ea typeface="Arial"/>
                <a:cs typeface="Arial"/>
                <a:sym typeface="Arial"/>
              </a:rPr>
              <a:t>Healthcare Without Harm is an NGO dedicated to promoting environmental justice.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B7B7B7"/>
                </a:solidFill>
                <a:latin typeface="Arial"/>
                <a:ea typeface="Arial"/>
                <a:cs typeface="Arial"/>
                <a:sym typeface="Arial"/>
              </a:rPr>
              <a:t>Today, the best tool we have for attempting any large scale changes in the way we view and talk about</a:t>
            </a:r>
            <a:r>
              <a:rPr lang="en-US" sz="1400" b="0" i="0" u="none" strike="noStrike" cap="none">
                <a:solidFill>
                  <a:srgbClr val="000000"/>
                </a:solidFill>
                <a:latin typeface="Arial"/>
                <a:ea typeface="Arial"/>
                <a:cs typeface="Arial"/>
                <a:sym typeface="Arial"/>
              </a:rPr>
              <a:t> </a:t>
            </a:r>
            <a:r>
              <a:rPr lang="en-US" sz="1400" b="1" i="0" u="none" strike="noStrike" cap="none">
                <a:solidFill>
                  <a:srgbClr val="000000"/>
                </a:solidFill>
                <a:latin typeface="Arial"/>
                <a:ea typeface="Arial"/>
                <a:cs typeface="Arial"/>
                <a:sym typeface="Arial"/>
              </a:rPr>
              <a:t>mental health</a:t>
            </a:r>
            <a:r>
              <a:rPr lang="en-US" sz="1400" b="1" i="0" u="none" strike="noStrike" cap="none">
                <a:solidFill>
                  <a:srgbClr val="B7B7B7"/>
                </a:solidFill>
                <a:latin typeface="Arial"/>
                <a:ea typeface="Arial"/>
                <a:cs typeface="Arial"/>
                <a:sym typeface="Arial"/>
              </a:rPr>
              <a:t> </a:t>
            </a:r>
            <a:r>
              <a:rPr lang="en-US" sz="1400" b="0" i="0" u="none" strike="noStrike" cap="none">
                <a:solidFill>
                  <a:srgbClr val="B7B7B7"/>
                </a:solidFill>
                <a:latin typeface="Arial"/>
                <a:ea typeface="Arial"/>
                <a:cs typeface="Arial"/>
                <a:sym typeface="Arial"/>
              </a:rPr>
              <a:t>is education.</a:t>
            </a:r>
            <a:endParaRPr sz="1400" b="0" i="0" u="none" strike="noStrike" cap="none">
              <a:solidFill>
                <a:srgbClr val="B7B7B7"/>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B7B7B7"/>
                </a:solidFill>
                <a:latin typeface="Arial"/>
                <a:ea typeface="Arial"/>
                <a:cs typeface="Arial"/>
                <a:sym typeface="Arial"/>
              </a:rPr>
              <a:t>I am certain that this latest edition of the Directory will be used by many actors in health and will provide useful guidance and</a:t>
            </a:r>
            <a:r>
              <a:rPr lang="en-US" sz="1400" b="0" i="0" u="none" strike="noStrike" cap="none">
                <a:solidFill>
                  <a:srgbClr val="000000"/>
                </a:solidFill>
                <a:latin typeface="Arial"/>
                <a:ea typeface="Arial"/>
                <a:cs typeface="Arial"/>
                <a:sym typeface="Arial"/>
              </a:rPr>
              <a:t> </a:t>
            </a:r>
            <a:r>
              <a:rPr lang="en-US" sz="1400" b="1" i="0" u="none" strike="noStrike" cap="none">
                <a:solidFill>
                  <a:srgbClr val="000000"/>
                </a:solidFill>
                <a:latin typeface="Arial"/>
                <a:ea typeface="Arial"/>
                <a:cs typeface="Arial"/>
                <a:sym typeface="Arial"/>
              </a:rPr>
              <a:t>open access to patient groups in the European Union and beyond</a:t>
            </a:r>
            <a:r>
              <a:rPr lang="en-US" sz="1400" b="0" i="0" u="none" strike="noStrike" cap="none">
                <a:solidFill>
                  <a:srgbClr val="000000"/>
                </a:solidFill>
                <a:latin typeface="Arial"/>
                <a:ea typeface="Arial"/>
                <a:cs typeface="Arial"/>
                <a:sym typeface="Arial"/>
              </a:rPr>
              <a:t>. </a:t>
            </a:r>
            <a:r>
              <a:rPr lang="en-US" sz="1400" b="0" i="0" u="none" strike="noStrike" cap="none">
                <a:solidFill>
                  <a:srgbClr val="B7B7B7"/>
                </a:solidFill>
                <a:latin typeface="Arial"/>
                <a:ea typeface="Arial"/>
                <a:cs typeface="Arial"/>
                <a:sym typeface="Arial"/>
              </a:rPr>
              <a:t>We should be cautious that even within Europe, systems like Germany that have some degree of private insurance are quite different from systems like the U.K. where the National Health Service was once quite universally dominant and is now under flux with calls for reform (despite evidence that it works much better than the post-reform version would) from the new conservative government.</a:t>
            </a:r>
            <a:endParaRPr sz="1400" b="0" i="0" u="none" strike="noStrike" cap="none">
              <a:solidFill>
                <a:srgbClr val="B7B7B7"/>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B7B7B7"/>
                </a:solidFill>
                <a:latin typeface="Arial"/>
                <a:ea typeface="Arial"/>
                <a:cs typeface="Arial"/>
                <a:sym typeface="Arial"/>
              </a:rPr>
              <a:t>Over 30000 registered doctors in the UK gained their primary medical qualification in another European Economic Area state and over 150000 EU citizens work in the UK’s health and social care sphere – with free movement playing a crucial role in both professional development and in meeting varying health and social care, including medical, workforce requirements across Europe.</a:t>
            </a:r>
            <a:endParaRPr sz="1400" b="0" i="0" u="none" strike="noStrike" cap="none">
              <a:solidFill>
                <a:srgbClr val="B7B7B7"/>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B7B7B7"/>
                </a:solidFill>
                <a:latin typeface="Arial"/>
                <a:ea typeface="Arial"/>
                <a:cs typeface="Arial"/>
                <a:sym typeface="Arial"/>
              </a:rPr>
              <a:t>During the next network event, a study visit to Centralsjukhuset Kristianstad on September 27th, we will be able to look at some of the</a:t>
            </a:r>
            <a:r>
              <a:rPr lang="en-US" sz="1400" b="0" i="0" u="none" strike="noStrike" cap="none">
                <a:solidFill>
                  <a:srgbClr val="000000"/>
                </a:solidFill>
                <a:latin typeface="Arial"/>
                <a:ea typeface="Arial"/>
                <a:cs typeface="Arial"/>
                <a:sym typeface="Arial"/>
              </a:rPr>
              <a:t> </a:t>
            </a:r>
            <a:r>
              <a:rPr lang="en-US" sz="1400" b="1" i="0" u="none" strike="noStrike" cap="none">
                <a:solidFill>
                  <a:srgbClr val="000000"/>
                </a:solidFill>
                <a:latin typeface="Arial"/>
                <a:ea typeface="Arial"/>
                <a:cs typeface="Arial"/>
                <a:sym typeface="Arial"/>
              </a:rPr>
              <a:t>hospital’s energy efficient solutions</a:t>
            </a:r>
            <a:r>
              <a:rPr lang="en-US" sz="1400" b="0" i="0" u="none" strike="noStrike" cap="none">
                <a:solidFill>
                  <a:srgbClr val="000000"/>
                </a:solidFill>
                <a:latin typeface="Arial"/>
                <a:ea typeface="Arial"/>
                <a:cs typeface="Arial"/>
                <a:sym typeface="Arial"/>
              </a:rPr>
              <a:t>,</a:t>
            </a:r>
            <a:r>
              <a:rPr lang="en-US" sz="1400" b="0" i="0" u="none" strike="noStrike" cap="none">
                <a:solidFill>
                  <a:srgbClr val="B7B7B7"/>
                </a:solidFill>
                <a:latin typeface="Arial"/>
                <a:ea typeface="Arial"/>
                <a:cs typeface="Arial"/>
                <a:sym typeface="Arial"/>
              </a:rPr>
              <a:t> gain an unique insight to</a:t>
            </a:r>
            <a:r>
              <a:rPr lang="en-US" sz="1400" b="0" i="0" u="none" strike="noStrike" cap="none">
                <a:solidFill>
                  <a:srgbClr val="000000"/>
                </a:solidFill>
                <a:latin typeface="Arial"/>
                <a:ea typeface="Arial"/>
                <a:cs typeface="Arial"/>
                <a:sym typeface="Arial"/>
              </a:rPr>
              <a:t> </a:t>
            </a:r>
            <a:r>
              <a:rPr lang="en-US" sz="1400" b="1" i="0" u="none" strike="noStrike" cap="none">
                <a:solidFill>
                  <a:srgbClr val="000000"/>
                </a:solidFill>
                <a:latin typeface="Arial"/>
                <a:ea typeface="Arial"/>
                <a:cs typeface="Arial"/>
                <a:sym typeface="Arial"/>
              </a:rPr>
              <a:t>investments in sustainable healthcare</a:t>
            </a:r>
            <a:r>
              <a:rPr lang="en-US" sz="1400" b="0" i="0" u="none" strike="noStrike" cap="none">
                <a:solidFill>
                  <a:srgbClr val="000000"/>
                </a:solidFill>
                <a:latin typeface="Arial"/>
                <a:ea typeface="Arial"/>
                <a:cs typeface="Arial"/>
                <a:sym typeface="Arial"/>
              </a:rPr>
              <a:t>, </a:t>
            </a:r>
            <a:r>
              <a:rPr lang="en-US" sz="1400" b="0" i="0" u="none" strike="noStrike" cap="none">
                <a:solidFill>
                  <a:srgbClr val="B7B7B7"/>
                </a:solidFill>
                <a:latin typeface="Arial"/>
                <a:ea typeface="Arial"/>
                <a:cs typeface="Arial"/>
                <a:sym typeface="Arial"/>
              </a:rPr>
              <a:t>meet key persons in the process as well as have a closer look on real-life sustainability projects in a hospital environment.</a:t>
            </a:r>
            <a:endParaRPr sz="1400" b="0" i="0" u="none" strike="noStrike" cap="none">
              <a:solidFill>
                <a:srgbClr val="B7B7B7"/>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B7B7B7"/>
                </a:solidFill>
                <a:latin typeface="Arial"/>
                <a:ea typeface="Arial"/>
                <a:cs typeface="Arial"/>
                <a:sym typeface="Arial"/>
              </a:rPr>
              <a:t>The aim of this event was to show how </a:t>
            </a:r>
            <a:r>
              <a:rPr lang="en-US" sz="1400" b="1" i="0" u="none" strike="noStrike" cap="none">
                <a:solidFill>
                  <a:srgbClr val="000000"/>
                </a:solidFill>
                <a:latin typeface="Arial"/>
                <a:ea typeface="Arial"/>
                <a:cs typeface="Arial"/>
                <a:sym typeface="Arial"/>
              </a:rPr>
              <a:t>innovation influences the medical and healthcare </a:t>
            </a:r>
            <a:r>
              <a:rPr lang="en-US" sz="1400" b="0" i="0" u="none" strike="noStrike" cap="none">
                <a:solidFill>
                  <a:srgbClr val="B7B7B7"/>
                </a:solidFill>
                <a:latin typeface="Arial"/>
                <a:ea typeface="Arial"/>
                <a:cs typeface="Arial"/>
                <a:sym typeface="Arial"/>
              </a:rPr>
              <a:t>sector and how, ultimately, the improvements obtained have positive repercussions on patients’ lives. Over breakfast, Ms Denjoy began her presentation by giving a picture of the role COCIR plays and by underlining the main sectors of its influence.</a:t>
            </a:r>
            <a:endParaRPr sz="1400" b="0" i="0" u="none" strike="noStrike" cap="none">
              <a:solidFill>
                <a:srgbClr val="B7B7B7"/>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B7B7B7"/>
                </a:solidFill>
                <a:latin typeface="Arial"/>
                <a:ea typeface="Arial"/>
                <a:cs typeface="Arial"/>
                <a:sym typeface="Arial"/>
              </a:rPr>
              <a:t>In order to do that, we will be bringing on stage those who are shaking things:</a:t>
            </a:r>
            <a:endParaRPr sz="1400" b="0" i="0" u="none" strike="noStrike" cap="none">
              <a:solidFill>
                <a:srgbClr val="B7B7B7"/>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rgbClr val="000000"/>
                </a:solidFill>
                <a:latin typeface="Arial"/>
                <a:ea typeface="Arial"/>
                <a:cs typeface="Arial"/>
                <a:sym typeface="Arial"/>
              </a:rPr>
              <a:t>Empowered physicians and nurses who are using digital tools in their daily routine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B7B7B7"/>
                </a:solidFill>
                <a:latin typeface="Arial"/>
                <a:ea typeface="Arial"/>
                <a:cs typeface="Arial"/>
                <a:sym typeface="Arial"/>
              </a:rPr>
              <a:t>Investors who have been investing in digital health projects this past year</a:t>
            </a:r>
            <a:endParaRPr sz="1400" b="0" i="0" u="none" strike="noStrike" cap="none">
              <a:solidFill>
                <a:srgbClr val="B7B7B7"/>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B7B7B7"/>
                </a:solidFill>
                <a:latin typeface="Arial"/>
                <a:ea typeface="Arial"/>
                <a:cs typeface="Arial"/>
                <a:sym typeface="Arial"/>
              </a:rPr>
              <a:t>Successful entrepreneurs whose solution is </a:t>
            </a:r>
            <a:r>
              <a:rPr lang="en-US" sz="1400" b="1" i="0" u="none" strike="noStrike" cap="none">
                <a:solidFill>
                  <a:srgbClr val="000000"/>
                </a:solidFill>
                <a:latin typeface="Arial"/>
                <a:ea typeface="Arial"/>
                <a:cs typeface="Arial"/>
                <a:sym typeface="Arial"/>
              </a:rPr>
              <a:t>improving efficiency, reducing costs </a:t>
            </a:r>
            <a:r>
              <a:rPr lang="en-US" sz="1400" b="0" i="0" u="none" strike="noStrike" cap="none">
                <a:solidFill>
                  <a:srgbClr val="B7B7B7"/>
                </a:solidFill>
                <a:latin typeface="Arial"/>
                <a:ea typeface="Arial"/>
                <a:cs typeface="Arial"/>
                <a:sym typeface="Arial"/>
              </a:rPr>
              <a:t>and proved to be a positive return on investment.</a:t>
            </a:r>
            <a:endParaRPr sz="1400" b="0" i="0" u="none" strike="noStrike" cap="none">
              <a:solidFill>
                <a:srgbClr val="B7B7B7"/>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B7B7B7"/>
                </a:solidFill>
                <a:latin typeface="Arial"/>
                <a:ea typeface="Arial"/>
                <a:cs typeface="Arial"/>
                <a:sym typeface="Arial"/>
              </a:rPr>
              <a:t>The discussion among participants showed that</a:t>
            </a:r>
            <a:r>
              <a:rPr lang="en-US" sz="1400" b="0" i="0" u="none" strike="noStrike" cap="none">
                <a:solidFill>
                  <a:srgbClr val="000000"/>
                </a:solidFill>
                <a:latin typeface="Arial"/>
                <a:ea typeface="Arial"/>
                <a:cs typeface="Arial"/>
                <a:sym typeface="Arial"/>
              </a:rPr>
              <a:t> </a:t>
            </a:r>
            <a:r>
              <a:rPr lang="en-US" sz="1400" b="1" i="0" u="none" strike="noStrike" cap="none">
                <a:solidFill>
                  <a:srgbClr val="000000"/>
                </a:solidFill>
                <a:latin typeface="Arial"/>
                <a:ea typeface="Arial"/>
                <a:cs typeface="Arial"/>
                <a:sym typeface="Arial"/>
              </a:rPr>
              <a:t>this vision is already reality </a:t>
            </a:r>
            <a:r>
              <a:rPr lang="en-US" sz="1400" b="0" i="0" u="none" strike="noStrike" cap="none">
                <a:solidFill>
                  <a:srgbClr val="B7B7B7"/>
                </a:solidFill>
                <a:latin typeface="Arial"/>
                <a:ea typeface="Arial"/>
                <a:cs typeface="Arial"/>
                <a:sym typeface="Arial"/>
              </a:rPr>
              <a:t>for many and that the right tools and strategies to manage a digital work environment will become even more relevant in the future.</a:t>
            </a:r>
            <a:endParaRPr sz="1400" b="0" i="0" u="none" strike="noStrike" cap="none">
              <a:solidFill>
                <a:srgbClr val="B7B7B7"/>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986"/>
        <p:cNvGrpSpPr/>
        <p:nvPr/>
      </p:nvGrpSpPr>
      <p:grpSpPr>
        <a:xfrm>
          <a:off x="0" y="0"/>
          <a:ext cx="0" cy="0"/>
          <a:chOff x="0" y="0"/>
          <a:chExt cx="0" cy="0"/>
        </a:xfrm>
      </p:grpSpPr>
      <p:sp>
        <p:nvSpPr>
          <p:cNvPr id="987" name="Google Shape;987;p110"/>
          <p:cNvSpPr/>
          <p:nvPr/>
        </p:nvSpPr>
        <p:spPr>
          <a:xfrm>
            <a:off x="1" y="142109"/>
            <a:ext cx="12192000" cy="369024"/>
          </a:xfrm>
          <a:prstGeom prst="rect">
            <a:avLst/>
          </a:prstGeom>
          <a:solidFill>
            <a:srgbClr val="095879"/>
          </a:solidFill>
          <a:ln>
            <a:noFill/>
          </a:ln>
        </p:spPr>
        <p:txBody>
          <a:bodyPr spcFirstLastPara="1" wrap="square" lIns="121550" tIns="60775" rIns="121550" bIns="60775" anchor="ctr" anchorCtr="0">
            <a:noAutofit/>
          </a:bodyPr>
          <a:lstStyle/>
          <a:p>
            <a:pPr marL="0" marR="0" lvl="0" indent="0" algn="ctr" rtl="0">
              <a:lnSpc>
                <a:spcPct val="100000"/>
              </a:lnSpc>
              <a:spcBef>
                <a:spcPts val="0"/>
              </a:spcBef>
              <a:spcAft>
                <a:spcPts val="0"/>
              </a:spcAft>
              <a:buClr>
                <a:srgbClr val="000000"/>
              </a:buClr>
              <a:buSzPts val="1568"/>
              <a:buFont typeface="Arial"/>
              <a:buNone/>
            </a:pPr>
            <a:endParaRPr sz="1568" b="0" i="0" u="none" strike="noStrike" cap="none">
              <a:solidFill>
                <a:srgbClr val="434343"/>
              </a:solidFill>
              <a:latin typeface="Calibri"/>
              <a:ea typeface="Calibri"/>
              <a:cs typeface="Calibri"/>
              <a:sym typeface="Calibri"/>
            </a:endParaRPr>
          </a:p>
        </p:txBody>
      </p:sp>
      <p:sp>
        <p:nvSpPr>
          <p:cNvPr id="988" name="Google Shape;988;p110"/>
          <p:cNvSpPr txBox="1"/>
          <p:nvPr/>
        </p:nvSpPr>
        <p:spPr>
          <a:xfrm>
            <a:off x="278672" y="664032"/>
            <a:ext cx="11756572" cy="612475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B7B7B7"/>
                </a:solidFill>
                <a:latin typeface="Arial"/>
                <a:ea typeface="Arial"/>
                <a:cs typeface="Arial"/>
                <a:sym typeface="Arial"/>
              </a:rPr>
              <a:t>From my very limited understanding I think one of the goals would be to help medical students and </a:t>
            </a:r>
            <a:r>
              <a:rPr lang="en-US" sz="1400" b="1" i="0" u="none" strike="noStrike" cap="none">
                <a:solidFill>
                  <a:srgbClr val="B7B7B7"/>
                </a:solidFill>
                <a:latin typeface="Arial"/>
                <a:ea typeface="Arial"/>
                <a:cs typeface="Arial"/>
                <a:sym typeface="Arial"/>
              </a:rPr>
              <a:t>medical practitioners act </a:t>
            </a:r>
            <a:r>
              <a:rPr lang="en-US" sz="1400" b="0" i="0" u="none" strike="noStrike" cap="none">
                <a:solidFill>
                  <a:srgbClr val="B7B7B7"/>
                </a:solidFill>
                <a:latin typeface="Arial"/>
                <a:ea typeface="Arial"/>
                <a:cs typeface="Arial"/>
                <a:sym typeface="Arial"/>
              </a:rPr>
              <a:t>in more â€“ in less mechanical ways,</a:t>
            </a:r>
            <a:r>
              <a:rPr lang="en-US" sz="1400" b="0" i="0" u="none" strike="noStrike" cap="none">
                <a:solidFill>
                  <a:srgbClr val="000000"/>
                </a:solidFill>
                <a:latin typeface="Arial"/>
                <a:ea typeface="Arial"/>
                <a:cs typeface="Arial"/>
                <a:sym typeface="Arial"/>
              </a:rPr>
              <a:t> </a:t>
            </a:r>
            <a:r>
              <a:rPr lang="en-US" sz="1400" b="1" i="0" u="none" strike="noStrike" cap="none">
                <a:solidFill>
                  <a:srgbClr val="000000"/>
                </a:solidFill>
                <a:latin typeface="Arial"/>
                <a:ea typeface="Arial"/>
                <a:cs typeface="Arial"/>
                <a:sym typeface="Arial"/>
              </a:rPr>
              <a:t>more humane ways</a:t>
            </a:r>
            <a:r>
              <a:rPr lang="en-US" sz="14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B7B7B7"/>
                </a:solidFill>
                <a:latin typeface="Arial"/>
                <a:ea typeface="Arial"/>
                <a:cs typeface="Arial"/>
                <a:sym typeface="Arial"/>
              </a:rPr>
              <a:t>It has held six successful elections since the 1992 end of military rule. Its</a:t>
            </a:r>
            <a:r>
              <a:rPr lang="en-US" sz="1400" b="0" i="0" u="none" strike="noStrike" cap="none">
                <a:solidFill>
                  <a:srgbClr val="000000"/>
                </a:solidFill>
                <a:latin typeface="Arial"/>
                <a:ea typeface="Arial"/>
                <a:cs typeface="Arial"/>
                <a:sym typeface="Arial"/>
              </a:rPr>
              <a:t> </a:t>
            </a:r>
            <a:r>
              <a:rPr lang="en-US" sz="1400" b="1" i="0" u="none" strike="noStrike" cap="none">
                <a:solidFill>
                  <a:srgbClr val="000000"/>
                </a:solidFill>
                <a:latin typeface="Arial"/>
                <a:ea typeface="Arial"/>
                <a:cs typeface="Arial"/>
                <a:sym typeface="Arial"/>
              </a:rPr>
              <a:t>economy has also been strong </a:t>
            </a:r>
            <a:r>
              <a:rPr lang="en-US" sz="1400" b="0" i="0" u="none" strike="noStrike" cap="none">
                <a:solidFill>
                  <a:srgbClr val="B7B7B7"/>
                </a:solidFill>
                <a:latin typeface="Arial"/>
                <a:ea typeface="Arial"/>
                <a:cs typeface="Arial"/>
                <a:sym typeface="Arial"/>
              </a:rPr>
              <a:t>in recent years, with 14% growth in 2011 and some eight percent in 2012.But Gates and others point out that one of the </a:t>
            </a:r>
            <a:r>
              <a:rPr lang="en-US" sz="1400" b="1" i="0" u="none" strike="noStrike" cap="none">
                <a:solidFill>
                  <a:srgbClr val="000000"/>
                </a:solidFill>
                <a:latin typeface="Arial"/>
                <a:ea typeface="Arial"/>
                <a:cs typeface="Arial"/>
                <a:sym typeface="Arial"/>
              </a:rPr>
              <a:t>real secrets of its success has been the way its health service is organised</a:t>
            </a:r>
            <a:r>
              <a:rPr lang="en-US" sz="1400" b="0" i="0" u="none" strike="noStrike" cap="none">
                <a:solidFill>
                  <a:srgbClr val="000000"/>
                </a:solidFill>
                <a:latin typeface="Arial"/>
                <a:ea typeface="Arial"/>
                <a:cs typeface="Arial"/>
                <a:sym typeface="Arial"/>
              </a:rPr>
              <a:t>,</a:t>
            </a:r>
            <a:r>
              <a:rPr lang="en-US" sz="1400" b="0" i="0" u="none" strike="noStrike" cap="none">
                <a:solidFill>
                  <a:srgbClr val="B7B7B7"/>
                </a:solidFill>
                <a:latin typeface="Arial"/>
                <a:ea typeface="Arial"/>
                <a:cs typeface="Arial"/>
                <a:sym typeface="Arial"/>
              </a:rPr>
              <a:t> to ensure as many</a:t>
            </a:r>
            <a:r>
              <a:rPr lang="en-US" sz="1400" b="0" i="0" u="none" strike="noStrike" cap="none">
                <a:solidFill>
                  <a:srgbClr val="000000"/>
                </a:solidFill>
                <a:latin typeface="Arial"/>
                <a:ea typeface="Arial"/>
                <a:cs typeface="Arial"/>
                <a:sym typeface="Arial"/>
              </a:rPr>
              <a:t> </a:t>
            </a:r>
            <a:r>
              <a:rPr lang="en-US" sz="1400" b="1" i="0" u="none" strike="noStrike" cap="none">
                <a:solidFill>
                  <a:srgbClr val="000000"/>
                </a:solidFill>
                <a:latin typeface="Arial"/>
                <a:ea typeface="Arial"/>
                <a:cs typeface="Arial"/>
                <a:sym typeface="Arial"/>
              </a:rPr>
              <a:t>babies are vaccinated</a:t>
            </a:r>
            <a:r>
              <a:rPr lang="en-US" sz="1400" b="0" i="0" u="none" strike="noStrike" cap="none">
                <a:solidFill>
                  <a:srgbClr val="000000"/>
                </a:solidFill>
                <a:latin typeface="Arial"/>
                <a:ea typeface="Arial"/>
                <a:cs typeface="Arial"/>
                <a:sym typeface="Arial"/>
              </a:rPr>
              <a:t> </a:t>
            </a:r>
            <a:r>
              <a:rPr lang="en-US" sz="1400" b="0" i="0" u="none" strike="noStrike" cap="none">
                <a:solidFill>
                  <a:srgbClr val="B7B7B7"/>
                </a:solidFill>
                <a:latin typeface="Arial"/>
                <a:ea typeface="Arial"/>
                <a:cs typeface="Arial"/>
                <a:sym typeface="Arial"/>
              </a:rPr>
              <a:t>as possible. </a:t>
            </a:r>
            <a:endParaRPr sz="1400" b="0" i="0" u="none" strike="noStrike" cap="none">
              <a:solidFill>
                <a:srgbClr val="B7B7B7"/>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B7B7B7"/>
                </a:solidFill>
                <a:latin typeface="Arial"/>
                <a:ea typeface="Arial"/>
                <a:cs typeface="Arial"/>
                <a:sym typeface="Arial"/>
              </a:rPr>
              <a:t>As a participant you will have the opportunity to learn how to use</a:t>
            </a:r>
            <a:r>
              <a:rPr lang="en-US" sz="1400" b="0" i="0" u="none" strike="noStrike" cap="none">
                <a:solidFill>
                  <a:srgbClr val="000000"/>
                </a:solidFill>
                <a:latin typeface="Arial"/>
                <a:ea typeface="Arial"/>
                <a:cs typeface="Arial"/>
                <a:sym typeface="Arial"/>
              </a:rPr>
              <a:t> </a:t>
            </a:r>
            <a:r>
              <a:rPr lang="en-US" sz="1400" b="1" i="0" u="none" strike="noStrike" cap="none">
                <a:solidFill>
                  <a:srgbClr val="000000"/>
                </a:solidFill>
                <a:latin typeface="Arial"/>
                <a:ea typeface="Arial"/>
                <a:cs typeface="Arial"/>
                <a:sym typeface="Arial"/>
              </a:rPr>
              <a:t>the limited resources at your disposal to deliver health care</a:t>
            </a:r>
            <a:r>
              <a:rPr lang="en-US" sz="1400" b="0" i="0" u="none" strike="noStrike" cap="none">
                <a:solidFill>
                  <a:srgbClr val="000000"/>
                </a:solidFill>
                <a:latin typeface="Arial"/>
                <a:ea typeface="Arial"/>
                <a:cs typeface="Arial"/>
                <a:sym typeface="Arial"/>
              </a:rPr>
              <a:t> </a:t>
            </a:r>
            <a:r>
              <a:rPr lang="en-US" sz="1400" b="0" i="0" u="none" strike="noStrike" cap="none">
                <a:solidFill>
                  <a:srgbClr val="B7B7B7"/>
                </a:solidFill>
                <a:latin typeface="Arial"/>
                <a:ea typeface="Arial"/>
                <a:cs typeface="Arial"/>
                <a:sym typeface="Arial"/>
              </a:rPr>
              <a:t>at all times. One of the questions asked most by participants who want to take part in our programs is of how a typical day with Elective Africa healthcare internships There is a</a:t>
            </a:r>
            <a:r>
              <a:rPr lang="en-US" sz="1400" b="0" i="0" u="none" strike="noStrike" cap="none">
                <a:solidFill>
                  <a:srgbClr val="000000"/>
                </a:solidFill>
                <a:latin typeface="Arial"/>
                <a:ea typeface="Arial"/>
                <a:cs typeface="Arial"/>
                <a:sym typeface="Arial"/>
              </a:rPr>
              <a:t> </a:t>
            </a:r>
            <a:r>
              <a:rPr lang="en-US" sz="1400" b="1" i="0" u="none" strike="noStrike" cap="none">
                <a:solidFill>
                  <a:srgbClr val="000000"/>
                </a:solidFill>
                <a:latin typeface="Arial"/>
                <a:ea typeface="Arial"/>
                <a:cs typeface="Arial"/>
                <a:sym typeface="Arial"/>
              </a:rPr>
              <a:t>long history </a:t>
            </a:r>
            <a:r>
              <a:rPr lang="en-US" sz="1400" b="0" i="0" u="none" strike="noStrike" cap="none">
                <a:solidFill>
                  <a:srgbClr val="B7B7B7"/>
                </a:solidFill>
                <a:latin typeface="Arial"/>
                <a:ea typeface="Arial"/>
                <a:cs typeface="Arial"/>
                <a:sym typeface="Arial"/>
              </a:rPr>
              <a:t>particularly</a:t>
            </a:r>
            <a:r>
              <a:rPr lang="en-US" sz="1400" b="1" i="0" u="none" strike="noStrike" cap="none">
                <a:solidFill>
                  <a:srgbClr val="B7B7B7"/>
                </a:solidFill>
                <a:latin typeface="Arial"/>
                <a:ea typeface="Arial"/>
                <a:cs typeface="Arial"/>
                <a:sym typeface="Arial"/>
              </a:rPr>
              <a:t> </a:t>
            </a:r>
            <a:r>
              <a:rPr lang="en-US" sz="1400" b="0" i="0" u="none" strike="noStrike" cap="none">
                <a:solidFill>
                  <a:srgbClr val="B7B7B7"/>
                </a:solidFill>
                <a:latin typeface="Arial"/>
                <a:ea typeface="Arial"/>
                <a:cs typeface="Arial"/>
                <a:sym typeface="Arial"/>
              </a:rPr>
              <a:t>in this country,</a:t>
            </a:r>
            <a:r>
              <a:rPr lang="en-US" sz="1400" b="0" i="0" u="none" strike="noStrike" cap="none">
                <a:solidFill>
                  <a:srgbClr val="000000"/>
                </a:solidFill>
                <a:latin typeface="Arial"/>
                <a:ea typeface="Arial"/>
                <a:cs typeface="Arial"/>
                <a:sym typeface="Arial"/>
              </a:rPr>
              <a:t> </a:t>
            </a:r>
            <a:r>
              <a:rPr lang="en-US" sz="1400" b="1" i="0" u="none" strike="noStrike" cap="none">
                <a:solidFill>
                  <a:srgbClr val="000000"/>
                </a:solidFill>
                <a:latin typeface="Arial"/>
                <a:ea typeface="Arial"/>
                <a:cs typeface="Arial"/>
                <a:sym typeface="Arial"/>
              </a:rPr>
              <a:t>of the use of theatre</a:t>
            </a:r>
            <a:r>
              <a:rPr lang="en-US" sz="1400" b="1" i="0" u="none" strike="noStrike" cap="none">
                <a:solidFill>
                  <a:srgbClr val="B7B7B7"/>
                </a:solidFill>
                <a:latin typeface="Arial"/>
                <a:ea typeface="Arial"/>
                <a:cs typeface="Arial"/>
                <a:sym typeface="Arial"/>
              </a:rPr>
              <a:t> </a:t>
            </a:r>
            <a:r>
              <a:rPr lang="en-US" sz="1400" b="0" i="0" u="none" strike="noStrike" cap="none">
                <a:solidFill>
                  <a:srgbClr val="B7B7B7"/>
                </a:solidFill>
                <a:latin typeface="Arial"/>
                <a:ea typeface="Arial"/>
                <a:cs typeface="Arial"/>
                <a:sym typeface="Arial"/>
              </a:rPr>
              <a:t>in that way</a:t>
            </a:r>
            <a:r>
              <a:rPr lang="en-US" sz="1400" b="1" i="0" u="none" strike="noStrike" cap="none">
                <a:solidFill>
                  <a:srgbClr val="B7B7B7"/>
                </a:solidFill>
                <a:latin typeface="Arial"/>
                <a:ea typeface="Arial"/>
                <a:cs typeface="Arial"/>
                <a:sym typeface="Arial"/>
              </a:rPr>
              <a:t>, in medical education</a:t>
            </a:r>
            <a:r>
              <a:rPr lang="en-US" sz="1400" b="0" i="0" u="none" strike="noStrike" cap="none">
                <a:solidFill>
                  <a:srgbClr val="B7B7B7"/>
                </a:solidFill>
                <a:latin typeface="Arial"/>
                <a:ea typeface="Arial"/>
                <a:cs typeface="Arial"/>
                <a:sym typeface="Arial"/>
              </a:rPr>
              <a:t>; but I suppose the issue is that it’s not mainstreamed; it comes down to the initiative of a particular clinic, doctor’s targeted niches, or targeted schools, because</a:t>
            </a:r>
            <a:r>
              <a:rPr lang="en-US" sz="1400" b="0" i="0" u="none" strike="noStrike" cap="none">
                <a:solidFill>
                  <a:srgbClr val="000000"/>
                </a:solidFill>
                <a:latin typeface="Arial"/>
                <a:ea typeface="Arial"/>
                <a:cs typeface="Arial"/>
                <a:sym typeface="Arial"/>
              </a:rPr>
              <a:t> </a:t>
            </a:r>
            <a:r>
              <a:rPr lang="en-US" sz="1400" b="1" i="0" u="none" strike="noStrike" cap="none">
                <a:solidFill>
                  <a:srgbClr val="000000"/>
                </a:solidFill>
                <a:latin typeface="Arial"/>
                <a:ea typeface="Arial"/>
                <a:cs typeface="Arial"/>
                <a:sym typeface="Arial"/>
              </a:rPr>
              <a:t>not all schools have the privilege of having people coming to perform</a:t>
            </a:r>
            <a:r>
              <a:rPr lang="en-US" sz="14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B7B7B7"/>
                </a:solidFill>
                <a:latin typeface="Arial"/>
                <a:ea typeface="Arial"/>
                <a:cs typeface="Arial"/>
                <a:sym typeface="Arial"/>
              </a:rPr>
              <a:t>Over the next several days, thousands of Rotarians and </a:t>
            </a:r>
            <a:r>
              <a:rPr lang="en-US" sz="1400" b="1" i="0" u="none" strike="noStrike" cap="none">
                <a:solidFill>
                  <a:srgbClr val="000000"/>
                </a:solidFill>
                <a:latin typeface="Arial"/>
                <a:ea typeface="Arial"/>
                <a:cs typeface="Arial"/>
                <a:sym typeface="Arial"/>
              </a:rPr>
              <a:t>partners</a:t>
            </a:r>
            <a:r>
              <a:rPr lang="en-US" sz="1400" b="0" i="0" u="none" strike="noStrike" cap="none">
                <a:solidFill>
                  <a:srgbClr val="000000"/>
                </a:solidFill>
                <a:latin typeface="Arial"/>
                <a:ea typeface="Arial"/>
                <a:cs typeface="Arial"/>
                <a:sym typeface="Arial"/>
              </a:rPr>
              <a:t> </a:t>
            </a:r>
            <a:r>
              <a:rPr lang="en-US" sz="1400" b="0" i="0" u="none" strike="noStrike" cap="none">
                <a:solidFill>
                  <a:srgbClr val="B7B7B7"/>
                </a:solidFill>
                <a:latin typeface="Arial"/>
                <a:ea typeface="Arial"/>
                <a:cs typeface="Arial"/>
                <a:sym typeface="Arial"/>
              </a:rPr>
              <a:t>rolled up their sleeves</a:t>
            </a:r>
            <a:r>
              <a:rPr lang="en-US" sz="1400" b="0" i="0" u="none" strike="noStrike" cap="none">
                <a:solidFill>
                  <a:srgbClr val="000000"/>
                </a:solidFill>
                <a:latin typeface="Arial"/>
                <a:ea typeface="Arial"/>
                <a:cs typeface="Arial"/>
                <a:sym typeface="Arial"/>
              </a:rPr>
              <a:t> </a:t>
            </a:r>
            <a:r>
              <a:rPr lang="en-US" sz="1400" b="1" i="0" u="none" strike="noStrike" cap="none">
                <a:solidFill>
                  <a:srgbClr val="000000"/>
                </a:solidFill>
                <a:latin typeface="Arial"/>
                <a:ea typeface="Arial"/>
                <a:cs typeface="Arial"/>
                <a:sym typeface="Arial"/>
              </a:rPr>
              <a:t>to work together</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B7B7B7"/>
                </a:solidFill>
                <a:latin typeface="Arial"/>
                <a:ea typeface="Arial"/>
                <a:cs typeface="Arial"/>
                <a:sym typeface="Arial"/>
              </a:rPr>
              <a:t>Minister of Health Atupele Muluzi has said </a:t>
            </a:r>
            <a:r>
              <a:rPr lang="en-US" sz="1400" b="1" i="0" u="none" strike="noStrike" cap="none">
                <a:solidFill>
                  <a:srgbClr val="000000"/>
                </a:solidFill>
                <a:latin typeface="Arial"/>
                <a:ea typeface="Arial"/>
                <a:cs typeface="Arial"/>
                <a:sym typeface="Arial"/>
              </a:rPr>
              <a:t>Malawi and many of the 18 ARIPO member states have made great strides in improving public health</a:t>
            </a:r>
            <a:r>
              <a:rPr lang="en-US" sz="1400" b="0" i="0" u="none" strike="noStrike" cap="none">
                <a:solidFill>
                  <a:srgbClr val="000000"/>
                </a:solidFill>
                <a:latin typeface="Arial"/>
                <a:ea typeface="Arial"/>
                <a:cs typeface="Arial"/>
                <a:sym typeface="Arial"/>
              </a:rPr>
              <a:t> </a:t>
            </a:r>
            <a:r>
              <a:rPr lang="en-US" sz="1400" b="0" i="0" u="none" strike="noStrike" cap="none">
                <a:solidFill>
                  <a:srgbClr val="B7B7B7"/>
                </a:solidFill>
                <a:latin typeface="Arial"/>
                <a:ea typeface="Arial"/>
                <a:cs typeface="Arial"/>
                <a:sym typeface="Arial"/>
              </a:rPr>
              <a:t>and by consequence, human development outcomes in recent years. He said that despite significant progress, the burden of</a:t>
            </a:r>
            <a:r>
              <a:rPr lang="en-US" sz="1400" b="0" i="0" u="none" strike="noStrike" cap="none">
                <a:solidFill>
                  <a:srgbClr val="000000"/>
                </a:solidFill>
                <a:latin typeface="Arial"/>
                <a:ea typeface="Arial"/>
                <a:cs typeface="Arial"/>
                <a:sym typeface="Arial"/>
              </a:rPr>
              <a:t> </a:t>
            </a:r>
            <a:r>
              <a:rPr lang="en-US" sz="1400" b="1" i="0" u="none" strike="noStrike" cap="none">
                <a:solidFill>
                  <a:srgbClr val="000000"/>
                </a:solidFill>
                <a:latin typeface="Arial"/>
                <a:ea typeface="Arial"/>
                <a:cs typeface="Arial"/>
                <a:sym typeface="Arial"/>
              </a:rPr>
              <a:t>infectious diseases, particularly HIV, malaria and Tuberculosis pose a threat to public health</a:t>
            </a:r>
            <a:r>
              <a:rPr lang="en-US" sz="14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B7B7B7"/>
                </a:solidFill>
                <a:latin typeface="Arial"/>
                <a:ea typeface="Arial"/>
                <a:cs typeface="Arial"/>
                <a:sym typeface="Arial"/>
              </a:rPr>
              <a:t>The meeting aims at providing a </a:t>
            </a:r>
            <a:r>
              <a:rPr lang="en-US" sz="1400" b="1" i="0" u="none" strike="noStrike" cap="none">
                <a:solidFill>
                  <a:srgbClr val="000000"/>
                </a:solidFill>
                <a:latin typeface="Arial"/>
                <a:ea typeface="Arial"/>
                <a:cs typeface="Arial"/>
                <a:sym typeface="Arial"/>
              </a:rPr>
              <a:t>forum for ARIPO</a:t>
            </a:r>
            <a:r>
              <a:rPr lang="en-US" sz="1400" b="0" i="0" u="none" strike="noStrike" cap="none">
                <a:solidFill>
                  <a:srgbClr val="000000"/>
                </a:solidFill>
                <a:latin typeface="Arial"/>
                <a:ea typeface="Arial"/>
                <a:cs typeface="Arial"/>
                <a:sym typeface="Arial"/>
              </a:rPr>
              <a:t> </a:t>
            </a:r>
            <a:r>
              <a:rPr lang="en-US" sz="1400" b="0" i="0" u="none" strike="noStrike" cap="none">
                <a:solidFill>
                  <a:srgbClr val="B7B7B7"/>
                </a:solidFill>
                <a:latin typeface="Arial"/>
                <a:ea typeface="Arial"/>
                <a:cs typeface="Arial"/>
                <a:sym typeface="Arial"/>
              </a:rPr>
              <a:t>countries</a:t>
            </a:r>
            <a:r>
              <a:rPr lang="en-US" sz="1400" b="0" i="0" u="none" strike="noStrike" cap="none">
                <a:solidFill>
                  <a:srgbClr val="000000"/>
                </a:solidFill>
                <a:latin typeface="Arial"/>
                <a:ea typeface="Arial"/>
                <a:cs typeface="Arial"/>
                <a:sym typeface="Arial"/>
              </a:rPr>
              <a:t> </a:t>
            </a:r>
            <a:r>
              <a:rPr lang="en-US" sz="1400" b="1" i="0" u="none" strike="noStrike" cap="none">
                <a:solidFill>
                  <a:srgbClr val="000000"/>
                </a:solidFill>
                <a:latin typeface="Arial"/>
                <a:ea typeface="Arial"/>
                <a:cs typeface="Arial"/>
                <a:sym typeface="Arial"/>
              </a:rPr>
              <a:t>to exchange views and to share experiences on best practices that promote availability and access to affordable health coverage</a:t>
            </a:r>
            <a:r>
              <a:rPr lang="en-US" sz="1400" b="0" i="0" u="none" strike="noStrike" cap="none">
                <a:solidFill>
                  <a:srgbClr val="000000"/>
                </a:solidFill>
                <a:latin typeface="Arial"/>
                <a:ea typeface="Arial"/>
                <a:cs typeface="Arial"/>
                <a:sym typeface="Arial"/>
              </a:rPr>
              <a:t>, </a:t>
            </a:r>
            <a:r>
              <a:rPr lang="en-US" sz="1400" b="0" i="0" u="none" strike="noStrike" cap="none">
                <a:solidFill>
                  <a:srgbClr val="B7B7B7"/>
                </a:solidFill>
                <a:latin typeface="Arial"/>
                <a:ea typeface="Arial"/>
                <a:cs typeface="Arial"/>
                <a:sym typeface="Arial"/>
              </a:rPr>
              <a:t>Tembenu added.The high-level meeting has been jointly organised by the Malawi government and the United Nations Development Programme (UNDP).</a:t>
            </a:r>
            <a:endParaRPr sz="1400" b="0" i="0" u="none" strike="noStrike" cap="none">
              <a:solidFill>
                <a:srgbClr val="B7B7B7"/>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B7B7B7"/>
                </a:solidFill>
                <a:latin typeface="Arial"/>
                <a:ea typeface="Arial"/>
                <a:cs typeface="Arial"/>
                <a:sym typeface="Arial"/>
              </a:rPr>
              <a:t>More than 90%</a:t>
            </a:r>
            <a:r>
              <a:rPr lang="en-US" sz="1400" b="0" i="0" u="none" strike="noStrike" cap="none">
                <a:solidFill>
                  <a:srgbClr val="000000"/>
                </a:solidFill>
                <a:latin typeface="Arial"/>
                <a:ea typeface="Arial"/>
                <a:cs typeface="Arial"/>
                <a:sym typeface="Arial"/>
              </a:rPr>
              <a:t> </a:t>
            </a:r>
            <a:r>
              <a:rPr lang="en-US" sz="1400" b="1" i="0" u="none" strike="noStrike" cap="none">
                <a:solidFill>
                  <a:srgbClr val="000000"/>
                </a:solidFill>
                <a:latin typeface="Arial"/>
                <a:ea typeface="Arial"/>
                <a:cs typeface="Arial"/>
                <a:sym typeface="Arial"/>
              </a:rPr>
              <a:t>of Rwandans are now covered under the community-based health insurance scheme </a:t>
            </a:r>
            <a:r>
              <a:rPr lang="en-US" sz="1400" b="0" i="0" u="none" strike="noStrike" cap="none">
                <a:solidFill>
                  <a:srgbClr val="B7B7B7"/>
                </a:solidFill>
                <a:latin typeface="Arial"/>
                <a:ea typeface="Arial"/>
                <a:cs typeface="Arial"/>
                <a:sym typeface="Arial"/>
              </a:rPr>
              <a:t>known as Mutuelle de SantÃ</a:t>
            </a:r>
            <a:endParaRPr sz="1400" b="0" i="0" u="none" strike="noStrike" cap="none">
              <a:solidFill>
                <a:srgbClr val="B7B7B7"/>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B7B7B7"/>
                </a:solidFill>
                <a:latin typeface="Arial"/>
                <a:ea typeface="Arial"/>
                <a:cs typeface="Arial"/>
                <a:sym typeface="Arial"/>
              </a:rPr>
              <a:t>Following</a:t>
            </a:r>
            <a:r>
              <a:rPr lang="en-US" sz="1400" b="0" i="0" u="none" strike="noStrike" cap="none">
                <a:solidFill>
                  <a:srgbClr val="000000"/>
                </a:solidFill>
                <a:latin typeface="Arial"/>
                <a:ea typeface="Arial"/>
                <a:cs typeface="Arial"/>
                <a:sym typeface="Arial"/>
              </a:rPr>
              <a:t> </a:t>
            </a:r>
            <a:r>
              <a:rPr lang="en-US" sz="1400" b="1" i="0" u="none" strike="noStrike" cap="none">
                <a:solidFill>
                  <a:srgbClr val="000000"/>
                </a:solidFill>
                <a:latin typeface="Arial"/>
                <a:ea typeface="Arial"/>
                <a:cs typeface="Arial"/>
                <a:sym typeface="Arial"/>
              </a:rPr>
              <a:t>problems in recent years</a:t>
            </a:r>
            <a:r>
              <a:rPr lang="en-US" sz="1400" b="0" i="0" u="none" strike="noStrike" cap="none">
                <a:solidFill>
                  <a:srgbClr val="000000"/>
                </a:solidFill>
                <a:latin typeface="Arial"/>
                <a:ea typeface="Arial"/>
                <a:cs typeface="Arial"/>
                <a:sym typeface="Arial"/>
              </a:rPr>
              <a:t> </a:t>
            </a:r>
            <a:r>
              <a:rPr lang="en-US" sz="1400" b="0" i="0" u="none" strike="noStrike" cap="none">
                <a:solidFill>
                  <a:srgbClr val="B7B7B7"/>
                </a:solidFill>
                <a:latin typeface="Arial"/>
                <a:ea typeface="Arial"/>
                <a:cs typeface="Arial"/>
                <a:sym typeface="Arial"/>
              </a:rPr>
              <a:t>with low real uptake numbers and poor service delivery, the government </a:t>
            </a:r>
            <a:r>
              <a:rPr lang="en-US" sz="1400" b="1" i="0" u="none" strike="noStrike" cap="none">
                <a:solidFill>
                  <a:srgbClr val="000000"/>
                </a:solidFill>
                <a:latin typeface="Arial"/>
                <a:ea typeface="Arial"/>
                <a:cs typeface="Arial"/>
                <a:sym typeface="Arial"/>
              </a:rPr>
              <a:t>transferred management of the scheme to the Rwanda Social Security Board</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B7B7B7"/>
                </a:solidFill>
                <a:latin typeface="Arial"/>
                <a:ea typeface="Arial"/>
                <a:cs typeface="Arial"/>
                <a:sym typeface="Arial"/>
              </a:rPr>
              <a:t>According to the Ministry of Health,</a:t>
            </a:r>
            <a:r>
              <a:rPr lang="en-US" sz="1400" b="0" i="0" u="none" strike="noStrike" cap="none">
                <a:solidFill>
                  <a:srgbClr val="000000"/>
                </a:solidFill>
                <a:latin typeface="Arial"/>
                <a:ea typeface="Arial"/>
                <a:cs typeface="Arial"/>
                <a:sym typeface="Arial"/>
              </a:rPr>
              <a:t> </a:t>
            </a:r>
            <a:r>
              <a:rPr lang="en-US" sz="1400" b="1" i="0" u="none" strike="noStrike" cap="none">
                <a:solidFill>
                  <a:srgbClr val="000000"/>
                </a:solidFill>
                <a:latin typeface="Arial"/>
                <a:ea typeface="Arial"/>
                <a:cs typeface="Arial"/>
                <a:sym typeface="Arial"/>
              </a:rPr>
              <a:t>management of the scheme has improved since it was moved to RSSB </a:t>
            </a:r>
            <a:r>
              <a:rPr lang="en-US" sz="1400" b="0" i="0" u="none" strike="noStrike" cap="none">
                <a:solidFill>
                  <a:srgbClr val="B7B7B7"/>
                </a:solidFill>
                <a:latin typeface="Arial"/>
                <a:ea typeface="Arial"/>
                <a:cs typeface="Arial"/>
                <a:sym typeface="Arial"/>
              </a:rPr>
              <a:t>in 2015, but some citizens say the</a:t>
            </a:r>
            <a:r>
              <a:rPr lang="en-US" sz="1400" b="0" i="0" u="none" strike="noStrike" cap="none">
                <a:solidFill>
                  <a:srgbClr val="000000"/>
                </a:solidFill>
                <a:latin typeface="Arial"/>
                <a:ea typeface="Arial"/>
                <a:cs typeface="Arial"/>
                <a:sym typeface="Arial"/>
              </a:rPr>
              <a:t> </a:t>
            </a:r>
            <a:r>
              <a:rPr lang="en-US" sz="1400" b="1" i="0" u="none" strike="noStrike" cap="none">
                <a:solidFill>
                  <a:srgbClr val="000000"/>
                </a:solidFill>
                <a:latin typeface="Arial"/>
                <a:ea typeface="Arial"/>
                <a:cs typeface="Arial"/>
                <a:sym typeface="Arial"/>
              </a:rPr>
              <a:t>quality of services is still wanting</a:t>
            </a:r>
            <a:r>
              <a:rPr lang="en-US" sz="14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rgbClr val="000000"/>
                </a:solidFill>
                <a:latin typeface="Arial"/>
                <a:ea typeface="Arial"/>
                <a:cs typeface="Arial"/>
                <a:sym typeface="Arial"/>
              </a:rPr>
              <a:t>The scheme has been touted as one of the most successful on the continent</a:t>
            </a:r>
            <a:r>
              <a:rPr lang="en-US" sz="1400" b="0" i="0" u="none" strike="noStrike" cap="none">
                <a:solidFill>
                  <a:srgbClr val="000000"/>
                </a:solidFill>
                <a:latin typeface="Arial"/>
                <a:ea typeface="Arial"/>
                <a:cs typeface="Arial"/>
                <a:sym typeface="Arial"/>
              </a:rPr>
              <a:t> </a:t>
            </a:r>
            <a:r>
              <a:rPr lang="en-US" sz="1400" b="0" i="0" u="none" strike="noStrike" cap="none">
                <a:solidFill>
                  <a:srgbClr val="B7B7B7"/>
                </a:solidFill>
                <a:latin typeface="Arial"/>
                <a:ea typeface="Arial"/>
                <a:cs typeface="Arial"/>
                <a:sym typeface="Arial"/>
              </a:rPr>
              <a:t>and is credited for the country’s</a:t>
            </a:r>
            <a:r>
              <a:rPr lang="en-US" sz="1400" b="0" i="0" u="none" strike="noStrike" cap="none">
                <a:solidFill>
                  <a:srgbClr val="000000"/>
                </a:solidFill>
                <a:latin typeface="Arial"/>
                <a:ea typeface="Arial"/>
                <a:cs typeface="Arial"/>
                <a:sym typeface="Arial"/>
              </a:rPr>
              <a:t> </a:t>
            </a:r>
            <a:r>
              <a:rPr lang="en-US" sz="1400" b="1" i="0" u="none" strike="noStrike" cap="none">
                <a:solidFill>
                  <a:srgbClr val="000000"/>
                </a:solidFill>
                <a:latin typeface="Arial"/>
                <a:ea typeface="Arial"/>
                <a:cs typeface="Arial"/>
                <a:sym typeface="Arial"/>
              </a:rPr>
              <a:t>lower maternal and infant mortality rates of 77% and 70%</a:t>
            </a:r>
            <a:r>
              <a:rPr lang="en-US" sz="1400" b="0" i="0" u="none" strike="noStrike" cap="none">
                <a:solidFill>
                  <a:srgbClr val="000000"/>
                </a:solidFill>
                <a:latin typeface="Arial"/>
                <a:ea typeface="Arial"/>
                <a:cs typeface="Arial"/>
                <a:sym typeface="Arial"/>
              </a:rPr>
              <a:t>, </a:t>
            </a:r>
            <a:r>
              <a:rPr lang="en-US" sz="1400" b="0" i="0" u="none" strike="noStrike" cap="none">
                <a:solidFill>
                  <a:srgbClr val="B7B7B7"/>
                </a:solidFill>
                <a:latin typeface="Arial"/>
                <a:ea typeface="Arial"/>
                <a:cs typeface="Arial"/>
                <a:sym typeface="Arial"/>
              </a:rPr>
              <a:t>respectively, since 2000</a:t>
            </a:r>
            <a:endParaRPr sz="1400" b="0" i="0" u="none" strike="noStrike" cap="none">
              <a:solidFill>
                <a:srgbClr val="B7B7B7"/>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B7B7B7"/>
                </a:solidFill>
                <a:latin typeface="Arial"/>
                <a:ea typeface="Arial"/>
                <a:cs typeface="Arial"/>
                <a:sym typeface="Arial"/>
              </a:rPr>
              <a:t>Some of the </a:t>
            </a:r>
            <a:r>
              <a:rPr lang="en-US" sz="1400" b="1" i="0" u="none" strike="noStrike" cap="none">
                <a:solidFill>
                  <a:srgbClr val="000000"/>
                </a:solidFill>
                <a:latin typeface="Arial"/>
                <a:ea typeface="Arial"/>
                <a:cs typeface="Arial"/>
                <a:sym typeface="Arial"/>
              </a:rPr>
              <a:t>main challenges are non-communicable diseases (NCDs) such as cancer, diabetes and kidney disease, which are costly to treat.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B7B7B7"/>
                </a:solidFill>
                <a:latin typeface="Arial"/>
                <a:ea typeface="Arial"/>
                <a:cs typeface="Arial"/>
                <a:sym typeface="Arial"/>
              </a:rPr>
              <a:t>Maternal and child health are the main areas to be covered in Kenya’s new pilot programme. Yeah, but also more generally the greater emphasis on primary healthcare â€¦ in informal settlements around Khayelitsha in Cape Town, the clinic structure has improved</a:t>
            </a:r>
            <a:endParaRPr sz="1400" b="0" i="0" u="none" strike="noStrike" cap="none">
              <a:solidFill>
                <a:srgbClr val="B7B7B7"/>
              </a:solidFill>
              <a:latin typeface="Arial"/>
              <a:ea typeface="Arial"/>
              <a:cs typeface="Arial"/>
              <a:sym typeface="Arial"/>
            </a:endParaRPr>
          </a:p>
        </p:txBody>
      </p:sp>
      <p:sp>
        <p:nvSpPr>
          <p:cNvPr id="989" name="Google Shape;989;p110"/>
          <p:cNvSpPr/>
          <p:nvPr/>
        </p:nvSpPr>
        <p:spPr>
          <a:xfrm>
            <a:off x="123912" y="43434"/>
            <a:ext cx="8544599" cy="546632"/>
          </a:xfrm>
          <a:prstGeom prst="rect">
            <a:avLst/>
          </a:prstGeom>
          <a:solidFill>
            <a:schemeClr val="lt1"/>
          </a:solidFill>
          <a:ln>
            <a:noFill/>
          </a:ln>
        </p:spPr>
        <p:txBody>
          <a:bodyPr spcFirstLastPara="1" wrap="square" lIns="121775" tIns="60875" rIns="121775" bIns="60875" anchor="ctr" anchorCtr="0">
            <a:noAutofit/>
          </a:bodyPr>
          <a:lstStyle/>
          <a:p>
            <a:pPr marL="0" marR="0" lvl="0" indent="0" algn="l" rtl="0">
              <a:lnSpc>
                <a:spcPct val="100000"/>
              </a:lnSpc>
              <a:spcBef>
                <a:spcPts val="0"/>
              </a:spcBef>
              <a:spcAft>
                <a:spcPts val="0"/>
              </a:spcAft>
              <a:buClr>
                <a:srgbClr val="095879"/>
              </a:buClr>
              <a:buSzPts val="2800"/>
              <a:buFont typeface="Arial"/>
              <a:buNone/>
            </a:pPr>
            <a:r>
              <a:rPr lang="en-US" sz="2800" b="1" i="0" u="none" strike="noStrike" cap="none">
                <a:solidFill>
                  <a:srgbClr val="095879"/>
                </a:solidFill>
                <a:latin typeface="Quattrocento Sans"/>
                <a:ea typeface="Quattrocento Sans"/>
                <a:cs typeface="Quattrocento Sans"/>
                <a:sym typeface="Quattrocento Sans"/>
              </a:rPr>
              <a:t>African blogs summarized</a:t>
            </a:r>
            <a:endParaRPr sz="2800" b="1" i="0" u="none" strike="noStrike" cap="none">
              <a:solidFill>
                <a:srgbClr val="095879"/>
              </a:solidFill>
              <a:latin typeface="Quattrocento Sans"/>
              <a:ea typeface="Quattrocento Sans"/>
              <a:cs typeface="Quattrocento Sans"/>
              <a:sym typeface="Quattrocento Sans"/>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994"/>
        <p:cNvGrpSpPr/>
        <p:nvPr/>
      </p:nvGrpSpPr>
      <p:grpSpPr>
        <a:xfrm>
          <a:off x="0" y="0"/>
          <a:ext cx="0" cy="0"/>
          <a:chOff x="0" y="0"/>
          <a:chExt cx="0" cy="0"/>
        </a:xfrm>
      </p:grpSpPr>
      <p:sp>
        <p:nvSpPr>
          <p:cNvPr id="995" name="Google Shape;995;p111"/>
          <p:cNvSpPr/>
          <p:nvPr/>
        </p:nvSpPr>
        <p:spPr>
          <a:xfrm>
            <a:off x="1" y="142109"/>
            <a:ext cx="12192000" cy="369000"/>
          </a:xfrm>
          <a:prstGeom prst="rect">
            <a:avLst/>
          </a:prstGeom>
          <a:solidFill>
            <a:srgbClr val="095879"/>
          </a:solidFill>
          <a:ln>
            <a:noFill/>
          </a:ln>
        </p:spPr>
        <p:txBody>
          <a:bodyPr spcFirstLastPara="1" wrap="square" lIns="121550" tIns="60775" rIns="121550" bIns="60775" anchor="ctr" anchorCtr="0">
            <a:noAutofit/>
          </a:bodyPr>
          <a:lstStyle/>
          <a:p>
            <a:pPr marL="0" marR="0" lvl="0" indent="0" algn="ctr" rtl="0">
              <a:lnSpc>
                <a:spcPct val="100000"/>
              </a:lnSpc>
              <a:spcBef>
                <a:spcPts val="0"/>
              </a:spcBef>
              <a:spcAft>
                <a:spcPts val="0"/>
              </a:spcAft>
              <a:buClr>
                <a:srgbClr val="000000"/>
              </a:buClr>
              <a:buSzPts val="1568"/>
              <a:buFont typeface="Arial"/>
              <a:buNone/>
            </a:pPr>
            <a:endParaRPr sz="1568" b="0" i="0" u="none" strike="noStrike" cap="none">
              <a:solidFill>
                <a:srgbClr val="434343"/>
              </a:solidFill>
              <a:latin typeface="Calibri"/>
              <a:ea typeface="Calibri"/>
              <a:cs typeface="Calibri"/>
              <a:sym typeface="Calibri"/>
            </a:endParaRPr>
          </a:p>
        </p:txBody>
      </p:sp>
      <p:sp>
        <p:nvSpPr>
          <p:cNvPr id="996" name="Google Shape;996;p111"/>
          <p:cNvSpPr/>
          <p:nvPr/>
        </p:nvSpPr>
        <p:spPr>
          <a:xfrm>
            <a:off x="123912" y="43434"/>
            <a:ext cx="8544600" cy="546600"/>
          </a:xfrm>
          <a:prstGeom prst="rect">
            <a:avLst/>
          </a:prstGeom>
          <a:solidFill>
            <a:schemeClr val="lt1"/>
          </a:solidFill>
          <a:ln>
            <a:noFill/>
          </a:ln>
        </p:spPr>
        <p:txBody>
          <a:bodyPr spcFirstLastPara="1" wrap="square" lIns="121775" tIns="60875" rIns="121775" bIns="60875" anchor="ctr" anchorCtr="0">
            <a:noAutofit/>
          </a:bodyPr>
          <a:lstStyle/>
          <a:p>
            <a:pPr marL="0" marR="0" lvl="0" indent="0" algn="l" rtl="0">
              <a:lnSpc>
                <a:spcPct val="100000"/>
              </a:lnSpc>
              <a:spcBef>
                <a:spcPts val="0"/>
              </a:spcBef>
              <a:spcAft>
                <a:spcPts val="0"/>
              </a:spcAft>
              <a:buClr>
                <a:srgbClr val="095879"/>
              </a:buClr>
              <a:buSzPts val="2800"/>
              <a:buFont typeface="Arial"/>
              <a:buNone/>
            </a:pPr>
            <a:r>
              <a:rPr lang="en-US" sz="2800" b="1" i="0" u="none" strike="noStrike" cap="none">
                <a:solidFill>
                  <a:srgbClr val="095879"/>
                </a:solidFill>
                <a:latin typeface="Quattrocento Sans"/>
                <a:ea typeface="Quattrocento Sans"/>
                <a:cs typeface="Quattrocento Sans"/>
                <a:sym typeface="Quattrocento Sans"/>
              </a:rPr>
              <a:t> Highlights</a:t>
            </a:r>
            <a:endParaRPr sz="2800" b="1" i="0" u="none" strike="noStrike" cap="none">
              <a:solidFill>
                <a:srgbClr val="095879"/>
              </a:solidFill>
              <a:latin typeface="Quattrocento Sans"/>
              <a:ea typeface="Quattrocento Sans"/>
              <a:cs typeface="Quattrocento Sans"/>
              <a:sym typeface="Quattrocento Sans"/>
            </a:endParaRPr>
          </a:p>
        </p:txBody>
      </p:sp>
      <p:sp>
        <p:nvSpPr>
          <p:cNvPr id="997" name="Google Shape;997;p111"/>
          <p:cNvSpPr txBox="1"/>
          <p:nvPr/>
        </p:nvSpPr>
        <p:spPr>
          <a:xfrm>
            <a:off x="587175" y="1217450"/>
            <a:ext cx="11038800" cy="4882200"/>
          </a:xfrm>
          <a:prstGeom prst="rect">
            <a:avLst/>
          </a:prstGeom>
          <a:noFill/>
          <a:ln>
            <a:noFill/>
          </a:ln>
        </p:spPr>
        <p:txBody>
          <a:bodyPr spcFirstLastPara="1" wrap="square" lIns="91425" tIns="91425" rIns="91425" bIns="91425" anchor="t" anchorCtr="0">
            <a:noAutofit/>
          </a:bodyPr>
          <a:lstStyle/>
          <a:p>
            <a:pPr marL="457200" marR="0" lvl="0" indent="-368300" algn="l" rtl="0">
              <a:lnSpc>
                <a:spcPct val="100000"/>
              </a:lnSpc>
              <a:spcBef>
                <a:spcPts val="0"/>
              </a:spcBef>
              <a:spcAft>
                <a:spcPts val="0"/>
              </a:spcAft>
              <a:buClr>
                <a:srgbClr val="000000"/>
              </a:buClr>
              <a:buSzPts val="2200"/>
              <a:buFont typeface="Calibri"/>
              <a:buAutoNum type="arabicPeriod"/>
            </a:pPr>
            <a:r>
              <a:rPr lang="en-US" sz="2200" b="0" i="0" u="none" strike="noStrike" cap="none">
                <a:solidFill>
                  <a:srgbClr val="000000"/>
                </a:solidFill>
                <a:latin typeface="Calibri"/>
                <a:ea typeface="Calibri"/>
                <a:cs typeface="Calibri"/>
                <a:sym typeface="Calibri"/>
              </a:rPr>
              <a:t>Despite US spending the most in healthcare industry, people’s sentiments are mostly negative</a:t>
            </a:r>
            <a:endParaRPr sz="2200" b="0" i="0" u="none" strike="noStrike" cap="none">
              <a:solidFill>
                <a:srgbClr val="000000"/>
              </a:solidFill>
              <a:latin typeface="Calibri"/>
              <a:ea typeface="Calibri"/>
              <a:cs typeface="Calibri"/>
              <a:sym typeface="Calibri"/>
            </a:endParaRPr>
          </a:p>
          <a:p>
            <a:pPr marL="457200" marR="0" lvl="0" indent="-368300" algn="l" rtl="0">
              <a:lnSpc>
                <a:spcPct val="100000"/>
              </a:lnSpc>
              <a:spcBef>
                <a:spcPts val="0"/>
              </a:spcBef>
              <a:spcAft>
                <a:spcPts val="0"/>
              </a:spcAft>
              <a:buClr>
                <a:srgbClr val="000000"/>
              </a:buClr>
              <a:buSzPts val="2200"/>
              <a:buFont typeface="Calibri"/>
              <a:buAutoNum type="arabicPeriod"/>
            </a:pPr>
            <a:r>
              <a:rPr lang="en-US" sz="2200" b="0" i="0" u="none" strike="noStrike" cap="none">
                <a:solidFill>
                  <a:srgbClr val="000000"/>
                </a:solidFill>
                <a:latin typeface="Calibri"/>
                <a:ea typeface="Calibri"/>
                <a:cs typeface="Calibri"/>
                <a:sym typeface="Calibri"/>
              </a:rPr>
              <a:t>The Dutch surgeon topic was so controversial and highly visible that we came across it in both Africa and Europe forums</a:t>
            </a:r>
            <a:endParaRPr sz="2200" b="0" i="0" u="none" strike="noStrike" cap="none">
              <a:solidFill>
                <a:srgbClr val="000000"/>
              </a:solidFill>
              <a:latin typeface="Calibri"/>
              <a:ea typeface="Calibri"/>
              <a:cs typeface="Calibri"/>
              <a:sym typeface="Calibri"/>
            </a:endParaRPr>
          </a:p>
          <a:p>
            <a:pPr marL="457200" marR="0" lvl="0" indent="-368300" algn="l" rtl="0">
              <a:lnSpc>
                <a:spcPct val="100000"/>
              </a:lnSpc>
              <a:spcBef>
                <a:spcPts val="0"/>
              </a:spcBef>
              <a:spcAft>
                <a:spcPts val="0"/>
              </a:spcAft>
              <a:buClr>
                <a:srgbClr val="000000"/>
              </a:buClr>
              <a:buSzPts val="2200"/>
              <a:buFont typeface="Calibri"/>
              <a:buAutoNum type="arabicPeriod"/>
            </a:pPr>
            <a:r>
              <a:rPr lang="en-US" sz="2200" b="0" i="0" u="none" strike="noStrike" cap="none">
                <a:solidFill>
                  <a:srgbClr val="000000"/>
                </a:solidFill>
                <a:latin typeface="Calibri"/>
                <a:ea typeface="Calibri"/>
                <a:cs typeface="Calibri"/>
                <a:sym typeface="Calibri"/>
              </a:rPr>
              <a:t>Palliative care:</a:t>
            </a:r>
            <a:endParaRPr sz="2200" b="0" i="0" u="none" strike="noStrike" cap="none">
              <a:solidFill>
                <a:srgbClr val="000000"/>
              </a:solidFill>
              <a:latin typeface="Calibri"/>
              <a:ea typeface="Calibri"/>
              <a:cs typeface="Calibri"/>
              <a:sym typeface="Calibri"/>
            </a:endParaRPr>
          </a:p>
          <a:p>
            <a:pPr marL="914400" marR="0" lvl="1" indent="-368300" algn="l" rtl="0">
              <a:lnSpc>
                <a:spcPct val="100000"/>
              </a:lnSpc>
              <a:spcBef>
                <a:spcPts val="0"/>
              </a:spcBef>
              <a:spcAft>
                <a:spcPts val="0"/>
              </a:spcAft>
              <a:buClr>
                <a:srgbClr val="000000"/>
              </a:buClr>
              <a:buSzPts val="2200"/>
              <a:buFont typeface="Calibri"/>
              <a:buAutoNum type="alphaLcPeriod"/>
            </a:pPr>
            <a:r>
              <a:rPr lang="en-US" sz="2200" b="0" i="0" u="none" strike="noStrike" cap="none">
                <a:solidFill>
                  <a:srgbClr val="000000"/>
                </a:solidFill>
                <a:latin typeface="Calibri"/>
                <a:ea typeface="Calibri"/>
                <a:cs typeface="Calibri"/>
                <a:sym typeface="Calibri"/>
              </a:rPr>
              <a:t>Europe - people talk in context of mental health</a:t>
            </a:r>
            <a:endParaRPr sz="2200" b="0" i="0" u="none" strike="noStrike" cap="none">
              <a:solidFill>
                <a:srgbClr val="000000"/>
              </a:solidFill>
              <a:latin typeface="Calibri"/>
              <a:ea typeface="Calibri"/>
              <a:cs typeface="Calibri"/>
              <a:sym typeface="Calibri"/>
            </a:endParaRPr>
          </a:p>
          <a:p>
            <a:pPr marL="914400" marR="0" lvl="1" indent="-368300" algn="l" rtl="0">
              <a:lnSpc>
                <a:spcPct val="100000"/>
              </a:lnSpc>
              <a:spcBef>
                <a:spcPts val="0"/>
              </a:spcBef>
              <a:spcAft>
                <a:spcPts val="0"/>
              </a:spcAft>
              <a:buClr>
                <a:srgbClr val="000000"/>
              </a:buClr>
              <a:buSzPts val="2200"/>
              <a:buFont typeface="Calibri"/>
              <a:buAutoNum type="alphaLcPeriod"/>
            </a:pPr>
            <a:r>
              <a:rPr lang="en-US" sz="2200" b="0" i="0" u="none" strike="noStrike" cap="none">
                <a:solidFill>
                  <a:srgbClr val="000000"/>
                </a:solidFill>
                <a:latin typeface="Calibri"/>
                <a:ea typeface="Calibri"/>
                <a:cs typeface="Calibri"/>
                <a:sym typeface="Calibri"/>
              </a:rPr>
              <a:t>Africa - people talk about it in association with cancer</a:t>
            </a:r>
            <a:endParaRPr sz="2200" b="0" i="0" u="none" strike="noStrike" cap="none">
              <a:solidFill>
                <a:srgbClr val="000000"/>
              </a:solidFill>
              <a:latin typeface="Calibri"/>
              <a:ea typeface="Calibri"/>
              <a:cs typeface="Calibri"/>
              <a:sym typeface="Calibri"/>
            </a:endParaRPr>
          </a:p>
          <a:p>
            <a:pPr marL="457200" marR="0" lvl="0" indent="-368300" algn="l" rtl="0">
              <a:lnSpc>
                <a:spcPct val="100000"/>
              </a:lnSpc>
              <a:spcBef>
                <a:spcPts val="0"/>
              </a:spcBef>
              <a:spcAft>
                <a:spcPts val="0"/>
              </a:spcAft>
              <a:buClr>
                <a:srgbClr val="000000"/>
              </a:buClr>
              <a:buSzPts val="2200"/>
              <a:buFont typeface="Calibri"/>
              <a:buAutoNum type="arabicPeriod"/>
            </a:pPr>
            <a:r>
              <a:rPr lang="en-US" sz="2200" b="0" i="0" u="none" strike="noStrike" cap="none">
                <a:solidFill>
                  <a:srgbClr val="000000"/>
                </a:solidFill>
                <a:latin typeface="Calibri"/>
                <a:ea typeface="Calibri"/>
                <a:cs typeface="Calibri"/>
                <a:sym typeface="Calibri"/>
              </a:rPr>
              <a:t>Controlling gun violence can have a significant positive impact on the healthcare industry in developed countries</a:t>
            </a:r>
            <a:endParaRPr sz="2200" b="0" i="0" u="none" strike="noStrike" cap="none">
              <a:solidFill>
                <a:srgbClr val="000000"/>
              </a:solidFill>
              <a:latin typeface="Calibri"/>
              <a:ea typeface="Calibri"/>
              <a:cs typeface="Calibri"/>
              <a:sym typeface="Calibri"/>
            </a:endParaRPr>
          </a:p>
          <a:p>
            <a:pPr marL="457200" marR="0" lvl="0" indent="-368300" algn="l" rtl="0">
              <a:lnSpc>
                <a:spcPct val="100000"/>
              </a:lnSpc>
              <a:spcBef>
                <a:spcPts val="0"/>
              </a:spcBef>
              <a:spcAft>
                <a:spcPts val="0"/>
              </a:spcAft>
              <a:buClr>
                <a:srgbClr val="000000"/>
              </a:buClr>
              <a:buSzPts val="2200"/>
              <a:buFont typeface="Calibri"/>
              <a:buAutoNum type="arabicPeriod"/>
            </a:pPr>
            <a:r>
              <a:rPr lang="en-US" sz="2200" b="0" i="0" u="none" strike="noStrike" cap="none">
                <a:solidFill>
                  <a:srgbClr val="000000"/>
                </a:solidFill>
                <a:latin typeface="Calibri"/>
                <a:ea typeface="Calibri"/>
                <a:cs typeface="Calibri"/>
                <a:sym typeface="Calibri"/>
              </a:rPr>
              <a:t>Blogs about African healthcare talk about missing empathy among the healthcare providers, limited resources and the deficit in effective vaccination programs</a:t>
            </a:r>
            <a:endParaRPr sz="2200" b="0" i="0" u="none" strike="noStrike" cap="none">
              <a:solidFill>
                <a:srgbClr val="000000"/>
              </a:solidFill>
              <a:latin typeface="Calibri"/>
              <a:ea typeface="Calibri"/>
              <a:cs typeface="Calibri"/>
              <a:sym typeface="Calibri"/>
            </a:endParaRPr>
          </a:p>
          <a:p>
            <a:pPr marL="457200" marR="0" lvl="0" indent="-368300" algn="l" rtl="0">
              <a:lnSpc>
                <a:spcPct val="100000"/>
              </a:lnSpc>
              <a:spcBef>
                <a:spcPts val="0"/>
              </a:spcBef>
              <a:spcAft>
                <a:spcPts val="0"/>
              </a:spcAft>
              <a:buClr>
                <a:srgbClr val="000000"/>
              </a:buClr>
              <a:buSzPts val="2200"/>
              <a:buFont typeface="Calibri"/>
              <a:buAutoNum type="arabicPeriod"/>
            </a:pPr>
            <a:r>
              <a:rPr lang="en-US" sz="2200" b="0" i="0" u="none" strike="noStrike" cap="none">
                <a:solidFill>
                  <a:srgbClr val="000000"/>
                </a:solidFill>
                <a:latin typeface="Calibri"/>
                <a:ea typeface="Calibri"/>
                <a:cs typeface="Calibri"/>
                <a:sym typeface="Calibri"/>
              </a:rPr>
              <a:t>Theatre plays a prominent role in spreading healthcare related awareness in Africa</a:t>
            </a:r>
            <a:endParaRPr sz="2200" b="0" i="0" u="none" strike="noStrike" cap="none">
              <a:solidFill>
                <a:srgbClr val="000000"/>
              </a:solidFill>
              <a:latin typeface="Calibri"/>
              <a:ea typeface="Calibri"/>
              <a:cs typeface="Calibri"/>
              <a:sym typeface="Calibri"/>
            </a:endParaRPr>
          </a:p>
        </p:txBody>
      </p:sp>
      <p:pic>
        <p:nvPicPr>
          <p:cNvPr id="998" name="Google Shape;998;p111"/>
          <p:cNvPicPr preferRelativeResize="0"/>
          <p:nvPr/>
        </p:nvPicPr>
        <p:blipFill rotWithShape="1">
          <a:blip r:embed="rId3">
            <a:alphaModFix amt="9000"/>
          </a:blip>
          <a:srcRect/>
          <a:stretch/>
        </p:blipFill>
        <p:spPr>
          <a:xfrm>
            <a:off x="3136678" y="511100"/>
            <a:ext cx="6246637" cy="634690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86"/>
        <p:cNvGrpSpPr/>
        <p:nvPr/>
      </p:nvGrpSpPr>
      <p:grpSpPr>
        <a:xfrm>
          <a:off x="0" y="0"/>
          <a:ext cx="0" cy="0"/>
          <a:chOff x="0" y="0"/>
          <a:chExt cx="0" cy="0"/>
        </a:xfrm>
      </p:grpSpPr>
      <p:sp>
        <p:nvSpPr>
          <p:cNvPr id="687" name="Google Shape;687;p94"/>
          <p:cNvSpPr/>
          <p:nvPr/>
        </p:nvSpPr>
        <p:spPr>
          <a:xfrm>
            <a:off x="813660" y="1466825"/>
            <a:ext cx="4556877" cy="1454902"/>
          </a:xfrm>
          <a:prstGeom prst="rect">
            <a:avLst/>
          </a:prstGeom>
          <a:gradFill>
            <a:gsLst>
              <a:gs pos="0">
                <a:schemeClr val="lt1"/>
              </a:gs>
              <a:gs pos="100000">
                <a:srgbClr val="F2F2F2"/>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688" name="Google Shape;688;p94"/>
          <p:cNvSpPr/>
          <p:nvPr/>
        </p:nvSpPr>
        <p:spPr>
          <a:xfrm>
            <a:off x="813661" y="3155174"/>
            <a:ext cx="4556877" cy="1454902"/>
          </a:xfrm>
          <a:prstGeom prst="rect">
            <a:avLst/>
          </a:prstGeom>
          <a:gradFill>
            <a:gsLst>
              <a:gs pos="0">
                <a:schemeClr val="lt1"/>
              </a:gs>
              <a:gs pos="100000">
                <a:srgbClr val="F2F2F2"/>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689" name="Google Shape;689;p94"/>
          <p:cNvSpPr/>
          <p:nvPr/>
        </p:nvSpPr>
        <p:spPr>
          <a:xfrm>
            <a:off x="1" y="142109"/>
            <a:ext cx="12192000" cy="369024"/>
          </a:xfrm>
          <a:prstGeom prst="rect">
            <a:avLst/>
          </a:prstGeom>
          <a:solidFill>
            <a:srgbClr val="095879"/>
          </a:solidFill>
          <a:ln>
            <a:noFill/>
          </a:ln>
        </p:spPr>
        <p:txBody>
          <a:bodyPr spcFirstLastPara="1" wrap="square" lIns="121550" tIns="60775" rIns="121550" bIns="60775" anchor="ctr" anchorCtr="0">
            <a:noAutofit/>
          </a:bodyPr>
          <a:lstStyle/>
          <a:p>
            <a:pPr marL="0" marR="0" lvl="0" indent="0" algn="ctr" rtl="0">
              <a:lnSpc>
                <a:spcPct val="100000"/>
              </a:lnSpc>
              <a:spcBef>
                <a:spcPts val="0"/>
              </a:spcBef>
              <a:spcAft>
                <a:spcPts val="0"/>
              </a:spcAft>
              <a:buClr>
                <a:schemeClr val="dk1"/>
              </a:buClr>
              <a:buSzPts val="1568"/>
              <a:buFont typeface="Calibri"/>
              <a:buNone/>
            </a:pPr>
            <a:endParaRPr sz="1568" b="0" i="0" u="none" strike="noStrike" cap="none">
              <a:solidFill>
                <a:srgbClr val="434343"/>
              </a:solidFill>
              <a:latin typeface="Calibri"/>
              <a:ea typeface="Calibri"/>
              <a:cs typeface="Calibri"/>
              <a:sym typeface="Calibri"/>
            </a:endParaRPr>
          </a:p>
        </p:txBody>
      </p:sp>
      <p:sp>
        <p:nvSpPr>
          <p:cNvPr id="690" name="Google Shape;690;p94"/>
          <p:cNvSpPr/>
          <p:nvPr/>
        </p:nvSpPr>
        <p:spPr>
          <a:xfrm>
            <a:off x="123913" y="43434"/>
            <a:ext cx="7017700" cy="546632"/>
          </a:xfrm>
          <a:prstGeom prst="rect">
            <a:avLst/>
          </a:prstGeom>
          <a:solidFill>
            <a:schemeClr val="lt1"/>
          </a:solidFill>
          <a:ln>
            <a:noFill/>
          </a:ln>
        </p:spPr>
        <p:txBody>
          <a:bodyPr spcFirstLastPara="1" wrap="square" lIns="121775" tIns="60875" rIns="121775" bIns="60875" anchor="ctr" anchorCtr="0">
            <a:noAutofit/>
          </a:bodyPr>
          <a:lstStyle/>
          <a:p>
            <a:pPr marL="0" marR="0" lvl="0" indent="0" algn="l" rtl="0">
              <a:lnSpc>
                <a:spcPct val="100000"/>
              </a:lnSpc>
              <a:spcBef>
                <a:spcPts val="0"/>
              </a:spcBef>
              <a:spcAft>
                <a:spcPts val="0"/>
              </a:spcAft>
              <a:buClr>
                <a:srgbClr val="095879"/>
              </a:buClr>
              <a:buSzPts val="2800"/>
              <a:buFont typeface="Quattrocento Sans"/>
              <a:buNone/>
            </a:pPr>
            <a:r>
              <a:rPr lang="en-US" sz="2800" b="1" i="0" u="none" strike="noStrike" cap="none">
                <a:solidFill>
                  <a:srgbClr val="095879"/>
                </a:solidFill>
                <a:latin typeface="Quattrocento Sans"/>
                <a:ea typeface="Quattrocento Sans"/>
                <a:cs typeface="Quattrocento Sans"/>
                <a:sym typeface="Quattrocento Sans"/>
              </a:rPr>
              <a:t>Overview</a:t>
            </a:r>
            <a:endParaRPr sz="2800" b="1" i="0" u="none" strike="noStrike" cap="none">
              <a:solidFill>
                <a:srgbClr val="095879"/>
              </a:solidFill>
              <a:latin typeface="Quattrocento Sans"/>
              <a:ea typeface="Quattrocento Sans"/>
              <a:cs typeface="Quattrocento Sans"/>
              <a:sym typeface="Quattrocento Sans"/>
            </a:endParaRPr>
          </a:p>
        </p:txBody>
      </p:sp>
      <p:sp>
        <p:nvSpPr>
          <p:cNvPr id="691" name="Google Shape;691;p94"/>
          <p:cNvSpPr/>
          <p:nvPr/>
        </p:nvSpPr>
        <p:spPr>
          <a:xfrm>
            <a:off x="1835182" y="1787335"/>
            <a:ext cx="3392400" cy="8157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1957A3"/>
              </a:buClr>
              <a:buSzPts val="1600"/>
              <a:buFont typeface="Arial"/>
              <a:buNone/>
            </a:pPr>
            <a:r>
              <a:rPr lang="en-US" sz="1600" b="1" i="0" u="none" strike="noStrike" cap="none">
                <a:solidFill>
                  <a:srgbClr val="1957A3"/>
                </a:solidFill>
                <a:latin typeface="Arial"/>
                <a:ea typeface="Arial"/>
                <a:cs typeface="Arial"/>
                <a:sym typeface="Arial"/>
              </a:rPr>
              <a:t>Healthcare expenditure polarities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600"/>
              </a:spcBef>
              <a:spcAft>
                <a:spcPts val="0"/>
              </a:spcAft>
              <a:buClr>
                <a:srgbClr val="000000"/>
              </a:buClr>
              <a:buSzPts val="1600"/>
              <a:buFont typeface="Arial"/>
              <a:buNone/>
            </a:pPr>
            <a:r>
              <a:rPr lang="en-US" sz="1600" b="0" i="1" u="none" strike="noStrike" cap="none">
                <a:solidFill>
                  <a:srgbClr val="000000"/>
                </a:solidFill>
                <a:latin typeface="Arial"/>
                <a:ea typeface="Arial"/>
                <a:cs typeface="Arial"/>
                <a:sym typeface="Arial"/>
              </a:rPr>
              <a:t>How African, European and American systems differ</a:t>
            </a:r>
            <a:endParaRPr sz="1400" b="0" i="0" u="none" strike="noStrike" cap="none">
              <a:solidFill>
                <a:srgbClr val="000000"/>
              </a:solidFill>
              <a:latin typeface="Arial"/>
              <a:ea typeface="Arial"/>
              <a:cs typeface="Arial"/>
              <a:sym typeface="Arial"/>
            </a:endParaRPr>
          </a:p>
        </p:txBody>
      </p:sp>
      <p:grpSp>
        <p:nvGrpSpPr>
          <p:cNvPr id="692" name="Google Shape;692;p94"/>
          <p:cNvGrpSpPr/>
          <p:nvPr/>
        </p:nvGrpSpPr>
        <p:grpSpPr>
          <a:xfrm>
            <a:off x="5691004" y="1164101"/>
            <a:ext cx="330312" cy="5511135"/>
            <a:chOff x="5258943" y="1571220"/>
            <a:chExt cx="330312" cy="5511135"/>
          </a:xfrm>
        </p:grpSpPr>
        <p:cxnSp>
          <p:nvCxnSpPr>
            <p:cNvPr id="693" name="Google Shape;693;p94"/>
            <p:cNvCxnSpPr/>
            <p:nvPr/>
          </p:nvCxnSpPr>
          <p:spPr>
            <a:xfrm>
              <a:off x="5311936" y="1571220"/>
              <a:ext cx="42822" cy="5511135"/>
            </a:xfrm>
            <a:prstGeom prst="straightConnector1">
              <a:avLst/>
            </a:prstGeom>
            <a:noFill/>
            <a:ln w="9525" cap="flat" cmpd="sng">
              <a:solidFill>
                <a:schemeClr val="accent1"/>
              </a:solidFill>
              <a:prstDash val="solid"/>
              <a:miter lim="800000"/>
              <a:headEnd type="none" w="sm" len="sm"/>
              <a:tailEnd type="none" w="sm" len="sm"/>
            </a:ln>
          </p:spPr>
        </p:cxnSp>
        <p:grpSp>
          <p:nvGrpSpPr>
            <p:cNvPr id="694" name="Google Shape;694;p94"/>
            <p:cNvGrpSpPr/>
            <p:nvPr/>
          </p:nvGrpSpPr>
          <p:grpSpPr>
            <a:xfrm>
              <a:off x="5258943" y="3840642"/>
              <a:ext cx="330312" cy="673414"/>
              <a:chOff x="4281308" y="1469873"/>
              <a:chExt cx="186153" cy="313648"/>
            </a:xfrm>
          </p:grpSpPr>
          <p:sp>
            <p:nvSpPr>
              <p:cNvPr id="695" name="Google Shape;695;p94"/>
              <p:cNvSpPr/>
              <p:nvPr/>
            </p:nvSpPr>
            <p:spPr>
              <a:xfrm rot="5400000" flipH="1">
                <a:off x="4232464" y="1548524"/>
                <a:ext cx="313648" cy="156346"/>
              </a:xfrm>
              <a:prstGeom prst="triangle">
                <a:avLst>
                  <a:gd name="adj" fmla="val 50000"/>
                </a:avLst>
              </a:prstGeom>
              <a:solidFill>
                <a:srgbClr val="1957A3"/>
              </a:solidFill>
              <a:ln w="9525"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696" name="Google Shape;696;p94"/>
              <p:cNvSpPr/>
              <p:nvPr/>
            </p:nvSpPr>
            <p:spPr>
              <a:xfrm rot="5400000" flipH="1">
                <a:off x="4234338" y="1585802"/>
                <a:ext cx="201936" cy="107996"/>
              </a:xfrm>
              <a:prstGeom prst="triangle">
                <a:avLst>
                  <a:gd name="adj" fmla="val 50000"/>
                </a:avLst>
              </a:prstGeom>
              <a:solidFill>
                <a:srgbClr val="137B82"/>
              </a:solidFill>
              <a:ln w="9525"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nvGrpSpPr>
          <p:cNvPr id="697" name="Google Shape;697;p94"/>
          <p:cNvGrpSpPr/>
          <p:nvPr/>
        </p:nvGrpSpPr>
        <p:grpSpPr>
          <a:xfrm>
            <a:off x="813662" y="4864825"/>
            <a:ext cx="4556877" cy="1454902"/>
            <a:chOff x="3211644" y="1102595"/>
            <a:chExt cx="4556877" cy="1454902"/>
          </a:xfrm>
        </p:grpSpPr>
        <p:sp>
          <p:nvSpPr>
            <p:cNvPr id="698" name="Google Shape;698;p94"/>
            <p:cNvSpPr/>
            <p:nvPr/>
          </p:nvSpPr>
          <p:spPr>
            <a:xfrm>
              <a:off x="3211644" y="1102595"/>
              <a:ext cx="4556877" cy="1454902"/>
            </a:xfrm>
            <a:prstGeom prst="rect">
              <a:avLst/>
            </a:prstGeom>
            <a:gradFill>
              <a:gsLst>
                <a:gs pos="0">
                  <a:schemeClr val="lt1"/>
                </a:gs>
                <a:gs pos="100000">
                  <a:srgbClr val="F2F2F2"/>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699" name="Google Shape;699;p94"/>
            <p:cNvSpPr/>
            <p:nvPr/>
          </p:nvSpPr>
          <p:spPr>
            <a:xfrm>
              <a:off x="4262520" y="1468686"/>
              <a:ext cx="3392424" cy="815608"/>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1957A3"/>
                </a:buClr>
                <a:buSzPts val="1600"/>
                <a:buFont typeface="Arial"/>
                <a:buNone/>
              </a:pPr>
              <a:r>
                <a:rPr lang="en-US" sz="1600" b="1" i="0" u="none" strike="noStrike" cap="none">
                  <a:solidFill>
                    <a:srgbClr val="1957A3"/>
                  </a:solidFill>
                  <a:latin typeface="Arial"/>
                  <a:ea typeface="Arial"/>
                  <a:cs typeface="Arial"/>
                  <a:sym typeface="Arial"/>
                </a:rPr>
                <a:t>What people think</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600"/>
                </a:spcBef>
                <a:spcAft>
                  <a:spcPts val="0"/>
                </a:spcAft>
                <a:buClr>
                  <a:srgbClr val="000000"/>
                </a:buClr>
                <a:buSzPts val="1600"/>
                <a:buFont typeface="Arial"/>
                <a:buNone/>
              </a:pPr>
              <a:r>
                <a:rPr lang="en-US" sz="1600" b="0" i="1" u="none" strike="noStrike" cap="none">
                  <a:solidFill>
                    <a:srgbClr val="000000"/>
                  </a:solidFill>
                  <a:latin typeface="Arial"/>
                  <a:ea typeface="Arial"/>
                  <a:cs typeface="Arial"/>
                  <a:sym typeface="Arial"/>
                </a:rPr>
                <a:t>What people are talking about on Reddit / Quora / Wordpress</a:t>
              </a:r>
              <a:endParaRPr sz="1400" b="0" i="0" u="none" strike="noStrike" cap="none">
                <a:solidFill>
                  <a:srgbClr val="000000"/>
                </a:solidFill>
                <a:latin typeface="Arial"/>
                <a:ea typeface="Arial"/>
                <a:cs typeface="Arial"/>
                <a:sym typeface="Arial"/>
              </a:endParaRPr>
            </a:p>
          </p:txBody>
        </p:sp>
      </p:grpSp>
      <p:sp>
        <p:nvSpPr>
          <p:cNvPr id="700" name="Google Shape;700;p94"/>
          <p:cNvSpPr/>
          <p:nvPr/>
        </p:nvSpPr>
        <p:spPr>
          <a:xfrm>
            <a:off x="1835182" y="3262922"/>
            <a:ext cx="3392424" cy="1061829"/>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1957A3"/>
              </a:buClr>
              <a:buSzPts val="1600"/>
              <a:buFont typeface="Arial"/>
              <a:buNone/>
            </a:pPr>
            <a:r>
              <a:rPr lang="en-US" sz="1600" b="1" i="0" u="none" strike="noStrike" cap="none">
                <a:solidFill>
                  <a:srgbClr val="1957A3"/>
                </a:solidFill>
                <a:latin typeface="Arial"/>
                <a:ea typeface="Arial"/>
                <a:cs typeface="Arial"/>
                <a:sym typeface="Arial"/>
              </a:rPr>
              <a:t>What experts think</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600"/>
              </a:spcBef>
              <a:spcAft>
                <a:spcPts val="0"/>
              </a:spcAft>
              <a:buClr>
                <a:srgbClr val="000000"/>
              </a:buClr>
              <a:buSzPts val="1600"/>
              <a:buFont typeface="Arial"/>
              <a:buNone/>
            </a:pPr>
            <a:r>
              <a:rPr lang="en-US" sz="1600" b="0" i="1" u="none" strike="noStrike" cap="none">
                <a:solidFill>
                  <a:srgbClr val="000000"/>
                </a:solidFill>
                <a:latin typeface="Arial"/>
                <a:ea typeface="Arial"/>
                <a:cs typeface="Arial"/>
                <a:sym typeface="Arial"/>
              </a:rPr>
              <a:t>Vital links in the healthcare chain according to the experts</a:t>
            </a:r>
            <a:endParaRPr sz="1400" b="0" i="0" u="none" strike="noStrike" cap="none">
              <a:solidFill>
                <a:srgbClr val="000000"/>
              </a:solidFill>
              <a:latin typeface="Arial"/>
              <a:ea typeface="Arial"/>
              <a:cs typeface="Arial"/>
              <a:sym typeface="Arial"/>
            </a:endParaRPr>
          </a:p>
        </p:txBody>
      </p:sp>
      <p:grpSp>
        <p:nvGrpSpPr>
          <p:cNvPr id="701" name="Google Shape;701;p94"/>
          <p:cNvGrpSpPr/>
          <p:nvPr/>
        </p:nvGrpSpPr>
        <p:grpSpPr>
          <a:xfrm>
            <a:off x="784306" y="680416"/>
            <a:ext cx="4556877" cy="337055"/>
            <a:chOff x="314517" y="1171705"/>
            <a:chExt cx="3886200" cy="337055"/>
          </a:xfrm>
        </p:grpSpPr>
        <p:sp>
          <p:nvSpPr>
            <p:cNvPr id="702" name="Google Shape;702;p94"/>
            <p:cNvSpPr/>
            <p:nvPr/>
          </p:nvSpPr>
          <p:spPr>
            <a:xfrm>
              <a:off x="314517" y="1171705"/>
              <a:ext cx="3886200" cy="276999"/>
            </a:xfrm>
            <a:prstGeom prst="rect">
              <a:avLst/>
            </a:prstGeom>
            <a:noFill/>
            <a:ln>
              <a:noFill/>
            </a:ln>
          </p:spPr>
          <p:txBody>
            <a:bodyPr spcFirstLastPara="1" wrap="square" lIns="0" tIns="0" rIns="0" bIns="0" anchor="t" anchorCtr="0">
              <a:noAutofit/>
            </a:bodyPr>
            <a:lstStyle/>
            <a:p>
              <a:pPr marL="0" marR="0" lvl="1" indent="0" algn="ctr" rtl="0">
                <a:lnSpc>
                  <a:spcPct val="100000"/>
                </a:lnSpc>
                <a:spcBef>
                  <a:spcPts val="0"/>
                </a:spcBef>
                <a:spcAft>
                  <a:spcPts val="0"/>
                </a:spcAft>
                <a:buClr>
                  <a:srgbClr val="1957A3"/>
                </a:buClr>
                <a:buSzPts val="1800"/>
                <a:buFont typeface="Arial"/>
                <a:buNone/>
              </a:pPr>
              <a:r>
                <a:rPr lang="en-US" sz="1800" b="1" i="0" u="none" strike="noStrike" cap="none">
                  <a:solidFill>
                    <a:srgbClr val="1957A3"/>
                  </a:solidFill>
                  <a:latin typeface="Arial"/>
                  <a:ea typeface="Arial"/>
                  <a:cs typeface="Arial"/>
                  <a:sym typeface="Arial"/>
                </a:rPr>
                <a:t>Project purpose</a:t>
              </a:r>
              <a:endParaRPr sz="1800" b="0" i="0" u="none" strike="noStrike" cap="none">
                <a:solidFill>
                  <a:srgbClr val="1957A3"/>
                </a:solidFill>
                <a:latin typeface="Arial"/>
                <a:ea typeface="Arial"/>
                <a:cs typeface="Arial"/>
                <a:sym typeface="Arial"/>
              </a:endParaRPr>
            </a:p>
          </p:txBody>
        </p:sp>
        <p:cxnSp>
          <p:nvCxnSpPr>
            <p:cNvPr id="703" name="Google Shape;703;p94"/>
            <p:cNvCxnSpPr/>
            <p:nvPr/>
          </p:nvCxnSpPr>
          <p:spPr>
            <a:xfrm>
              <a:off x="314517" y="1508760"/>
              <a:ext cx="3886200" cy="0"/>
            </a:xfrm>
            <a:prstGeom prst="straightConnector1">
              <a:avLst/>
            </a:prstGeom>
            <a:noFill/>
            <a:ln w="9525" cap="flat" cmpd="sng">
              <a:solidFill>
                <a:schemeClr val="accent1"/>
              </a:solidFill>
              <a:prstDash val="solid"/>
              <a:miter lim="800000"/>
              <a:headEnd type="none" w="sm" len="sm"/>
              <a:tailEnd type="none" w="sm" len="sm"/>
            </a:ln>
          </p:spPr>
        </p:cxnSp>
      </p:grpSp>
      <p:sp>
        <p:nvSpPr>
          <p:cNvPr id="704" name="Google Shape;704;p94"/>
          <p:cNvSpPr txBox="1">
            <a:spLocks noGrp="1"/>
          </p:cNvSpPr>
          <p:nvPr>
            <p:ph type="sldNum" idx="12"/>
          </p:nvPr>
        </p:nvSpPr>
        <p:spPr>
          <a:xfrm>
            <a:off x="9285849" y="6525163"/>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88888"/>
              </a:buClr>
              <a:buSzPts val="1200"/>
              <a:buFont typeface="Calibri"/>
              <a:buNone/>
            </a:pPr>
            <a:fld id="{00000000-1234-1234-1234-123412341234}" type="slidenum">
              <a:rPr lang="en-US" sz="1200" b="0" i="0" u="none" strike="noStrike" cap="none">
                <a:solidFill>
                  <a:srgbClr val="888888"/>
                </a:solidFill>
                <a:latin typeface="Calibri"/>
                <a:ea typeface="Calibri"/>
                <a:cs typeface="Calibri"/>
                <a:sym typeface="Calibri"/>
              </a:rPr>
              <a:t>2</a:t>
            </a:fld>
            <a:endParaRPr sz="1200" b="0" i="0" u="none" strike="noStrike" cap="none">
              <a:solidFill>
                <a:srgbClr val="888888"/>
              </a:solidFill>
              <a:latin typeface="Calibri"/>
              <a:ea typeface="Calibri"/>
              <a:cs typeface="Calibri"/>
              <a:sym typeface="Calibri"/>
            </a:endParaRPr>
          </a:p>
        </p:txBody>
      </p:sp>
      <p:pic>
        <p:nvPicPr>
          <p:cNvPr id="705" name="Google Shape;705;p94"/>
          <p:cNvPicPr preferRelativeResize="0"/>
          <p:nvPr/>
        </p:nvPicPr>
        <p:blipFill rotWithShape="1">
          <a:blip r:embed="rId3">
            <a:alphaModFix/>
          </a:blip>
          <a:srcRect/>
          <a:stretch/>
        </p:blipFill>
        <p:spPr>
          <a:xfrm>
            <a:off x="6173676" y="1886438"/>
            <a:ext cx="5911551" cy="3861424"/>
          </a:xfrm>
          <a:prstGeom prst="rect">
            <a:avLst/>
          </a:prstGeom>
          <a:noFill/>
          <a:ln w="9525" cap="flat" cmpd="sng">
            <a:solidFill>
              <a:srgbClr val="000000"/>
            </a:solidFill>
            <a:prstDash val="solid"/>
            <a:round/>
            <a:headEnd type="none" w="sm" len="sm"/>
            <a:tailEnd type="none" w="sm" len="sm"/>
          </a:ln>
        </p:spPr>
      </p:pic>
      <p:pic>
        <p:nvPicPr>
          <p:cNvPr id="706" name="Google Shape;706;p94"/>
          <p:cNvPicPr preferRelativeResize="0"/>
          <p:nvPr/>
        </p:nvPicPr>
        <p:blipFill rotWithShape="1">
          <a:blip r:embed="rId4">
            <a:alphaModFix/>
          </a:blip>
          <a:srcRect/>
          <a:stretch/>
        </p:blipFill>
        <p:spPr>
          <a:xfrm>
            <a:off x="668844" y="3286150"/>
            <a:ext cx="1076892" cy="1061825"/>
          </a:xfrm>
          <a:prstGeom prst="rect">
            <a:avLst/>
          </a:prstGeom>
          <a:noFill/>
          <a:ln>
            <a:noFill/>
          </a:ln>
        </p:spPr>
      </p:pic>
      <p:pic>
        <p:nvPicPr>
          <p:cNvPr id="707" name="Google Shape;707;p94"/>
          <p:cNvPicPr preferRelativeResize="0"/>
          <p:nvPr/>
        </p:nvPicPr>
        <p:blipFill rotWithShape="1">
          <a:blip r:embed="rId5">
            <a:alphaModFix/>
          </a:blip>
          <a:srcRect/>
          <a:stretch/>
        </p:blipFill>
        <p:spPr>
          <a:xfrm>
            <a:off x="688675" y="1749375"/>
            <a:ext cx="1076875" cy="984777"/>
          </a:xfrm>
          <a:prstGeom prst="rect">
            <a:avLst/>
          </a:prstGeom>
          <a:noFill/>
          <a:ln>
            <a:noFill/>
          </a:ln>
        </p:spPr>
      </p:pic>
      <p:pic>
        <p:nvPicPr>
          <p:cNvPr id="708" name="Google Shape;708;p94"/>
          <p:cNvPicPr preferRelativeResize="0"/>
          <p:nvPr/>
        </p:nvPicPr>
        <p:blipFill rotWithShape="1">
          <a:blip r:embed="rId6">
            <a:alphaModFix/>
          </a:blip>
          <a:srcRect/>
          <a:stretch/>
        </p:blipFill>
        <p:spPr>
          <a:xfrm>
            <a:off x="606505" y="5086019"/>
            <a:ext cx="1241220" cy="1061825"/>
          </a:xfrm>
          <a:prstGeom prst="rect">
            <a:avLst/>
          </a:prstGeom>
          <a:noFill/>
          <a:ln>
            <a:noFill/>
          </a:ln>
        </p:spPr>
      </p:pic>
      <p:sp>
        <p:nvSpPr>
          <p:cNvPr id="709" name="Google Shape;709;p94"/>
          <p:cNvSpPr/>
          <p:nvPr/>
        </p:nvSpPr>
        <p:spPr>
          <a:xfrm>
            <a:off x="7422650" y="3629950"/>
            <a:ext cx="330300" cy="337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710" name="Google Shape;710;p94"/>
          <p:cNvCxnSpPr>
            <a:endCxn id="709" idx="0"/>
          </p:cNvCxnSpPr>
          <p:nvPr/>
        </p:nvCxnSpPr>
        <p:spPr>
          <a:xfrm>
            <a:off x="7176500" y="2670550"/>
            <a:ext cx="411300" cy="959400"/>
          </a:xfrm>
          <a:prstGeom prst="straightConnector1">
            <a:avLst/>
          </a:prstGeom>
          <a:noFill/>
          <a:ln w="9525" cap="flat" cmpd="sng">
            <a:solidFill>
              <a:schemeClr val="dk2"/>
            </a:solidFill>
            <a:prstDash val="solid"/>
            <a:round/>
            <a:headEnd type="none" w="sm" len="sm"/>
            <a:tailEnd type="triangle" w="med" len="med"/>
          </a:ln>
        </p:spPr>
      </p:cxnSp>
      <p:sp>
        <p:nvSpPr>
          <p:cNvPr id="711" name="Google Shape;711;p94"/>
          <p:cNvSpPr txBox="1"/>
          <p:nvPr/>
        </p:nvSpPr>
        <p:spPr>
          <a:xfrm>
            <a:off x="6644800" y="2162100"/>
            <a:ext cx="1698300" cy="337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Calibri"/>
                <a:ea typeface="Calibri"/>
                <a:cs typeface="Calibri"/>
                <a:sym typeface="Calibri"/>
              </a:rPr>
              <a:t>New Government was formed</a:t>
            </a:r>
            <a:endParaRPr sz="1400" b="0" i="0" u="none" strike="noStrike" cap="none">
              <a:solidFill>
                <a:srgbClr val="000000"/>
              </a:solidFill>
              <a:latin typeface="Calibri"/>
              <a:ea typeface="Calibri"/>
              <a:cs typeface="Calibri"/>
              <a:sym typeface="Calibri"/>
            </a:endParaRPr>
          </a:p>
        </p:txBody>
      </p:sp>
      <p:sp>
        <p:nvSpPr>
          <p:cNvPr id="712" name="Google Shape;712;p94"/>
          <p:cNvSpPr/>
          <p:nvPr/>
        </p:nvSpPr>
        <p:spPr>
          <a:xfrm>
            <a:off x="10663675" y="3241025"/>
            <a:ext cx="411300" cy="365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713" name="Google Shape;713;p94"/>
          <p:cNvCxnSpPr>
            <a:endCxn id="712" idx="0"/>
          </p:cNvCxnSpPr>
          <p:nvPr/>
        </p:nvCxnSpPr>
        <p:spPr>
          <a:xfrm>
            <a:off x="10780225" y="2852225"/>
            <a:ext cx="89100" cy="388800"/>
          </a:xfrm>
          <a:prstGeom prst="straightConnector1">
            <a:avLst/>
          </a:prstGeom>
          <a:noFill/>
          <a:ln w="9525" cap="flat" cmpd="sng">
            <a:solidFill>
              <a:schemeClr val="dk2"/>
            </a:solidFill>
            <a:prstDash val="solid"/>
            <a:round/>
            <a:headEnd type="none" w="sm" len="sm"/>
            <a:tailEnd type="triangle" w="med" len="med"/>
          </a:ln>
        </p:spPr>
      </p:cxnSp>
      <p:sp>
        <p:nvSpPr>
          <p:cNvPr id="714" name="Google Shape;714;p94"/>
          <p:cNvSpPr txBox="1"/>
          <p:nvPr/>
        </p:nvSpPr>
        <p:spPr>
          <a:xfrm>
            <a:off x="9790325" y="2238300"/>
            <a:ext cx="2210400" cy="337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Calibri"/>
                <a:ea typeface="Calibri"/>
                <a:cs typeface="Calibri"/>
                <a:sym typeface="Calibri"/>
              </a:rPr>
              <a:t>A scandal in the finance department made all countries withdraw aid</a:t>
            </a:r>
            <a:endParaRPr sz="1400" b="0" i="0" u="none" strike="noStrike" cap="none">
              <a:solidFill>
                <a:srgbClr val="000000"/>
              </a:solidFill>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003"/>
        <p:cNvGrpSpPr/>
        <p:nvPr/>
      </p:nvGrpSpPr>
      <p:grpSpPr>
        <a:xfrm>
          <a:off x="0" y="0"/>
          <a:ext cx="0" cy="0"/>
          <a:chOff x="0" y="0"/>
          <a:chExt cx="0" cy="0"/>
        </a:xfrm>
      </p:grpSpPr>
      <p:sp>
        <p:nvSpPr>
          <p:cNvPr id="1004" name="Google Shape;1004;p112"/>
          <p:cNvSpPr/>
          <p:nvPr/>
        </p:nvSpPr>
        <p:spPr>
          <a:xfrm>
            <a:off x="1" y="142109"/>
            <a:ext cx="12192000" cy="369000"/>
          </a:xfrm>
          <a:prstGeom prst="rect">
            <a:avLst/>
          </a:prstGeom>
          <a:solidFill>
            <a:srgbClr val="095879"/>
          </a:solidFill>
          <a:ln>
            <a:noFill/>
          </a:ln>
        </p:spPr>
        <p:txBody>
          <a:bodyPr spcFirstLastPara="1" wrap="square" lIns="121550" tIns="60775" rIns="121550" bIns="60775" anchor="ctr" anchorCtr="0">
            <a:noAutofit/>
          </a:bodyPr>
          <a:lstStyle/>
          <a:p>
            <a:pPr marL="0" marR="0" lvl="0" indent="0" algn="ctr" rtl="0">
              <a:lnSpc>
                <a:spcPct val="100000"/>
              </a:lnSpc>
              <a:spcBef>
                <a:spcPts val="0"/>
              </a:spcBef>
              <a:spcAft>
                <a:spcPts val="0"/>
              </a:spcAft>
              <a:buClr>
                <a:srgbClr val="000000"/>
              </a:buClr>
              <a:buSzPts val="1568"/>
              <a:buFont typeface="Arial"/>
              <a:buNone/>
            </a:pPr>
            <a:endParaRPr sz="1568" b="0" i="0" u="none" strike="noStrike" cap="none">
              <a:solidFill>
                <a:srgbClr val="434343"/>
              </a:solidFill>
              <a:latin typeface="Calibri"/>
              <a:ea typeface="Calibri"/>
              <a:cs typeface="Calibri"/>
              <a:sym typeface="Calibri"/>
            </a:endParaRPr>
          </a:p>
        </p:txBody>
      </p:sp>
      <p:sp>
        <p:nvSpPr>
          <p:cNvPr id="1005" name="Google Shape;1005;p112"/>
          <p:cNvSpPr/>
          <p:nvPr/>
        </p:nvSpPr>
        <p:spPr>
          <a:xfrm>
            <a:off x="152400" y="53300"/>
            <a:ext cx="9527400" cy="546600"/>
          </a:xfrm>
          <a:prstGeom prst="rect">
            <a:avLst/>
          </a:prstGeom>
          <a:solidFill>
            <a:schemeClr val="lt1"/>
          </a:solidFill>
          <a:ln>
            <a:noFill/>
          </a:ln>
        </p:spPr>
        <p:txBody>
          <a:bodyPr spcFirstLastPara="1" wrap="square" lIns="121775" tIns="60875" rIns="121775" bIns="60875" anchor="ctr" anchorCtr="0">
            <a:noAutofit/>
          </a:bodyPr>
          <a:lstStyle/>
          <a:p>
            <a:pPr marL="0" marR="0" lvl="0" indent="0" algn="l" rtl="0">
              <a:lnSpc>
                <a:spcPct val="90000"/>
              </a:lnSpc>
              <a:spcBef>
                <a:spcPts val="0"/>
              </a:spcBef>
              <a:spcAft>
                <a:spcPts val="0"/>
              </a:spcAft>
              <a:buClr>
                <a:schemeClr val="dk1"/>
              </a:buClr>
              <a:buSzPts val="1100"/>
              <a:buFont typeface="Arial"/>
              <a:buNone/>
            </a:pPr>
            <a:endParaRPr sz="2800" b="0" i="0" u="none" strike="noStrike" cap="none">
              <a:solidFill>
                <a:schemeClr val="dk1"/>
              </a:solidFill>
              <a:latin typeface="Quattrocento Sans"/>
              <a:ea typeface="Quattrocento Sans"/>
              <a:cs typeface="Quattrocento Sans"/>
              <a:sym typeface="Quattrocento Sans"/>
            </a:endParaRPr>
          </a:p>
          <a:p>
            <a:pPr marL="0" marR="0" lvl="0" indent="0" algn="l" rtl="0">
              <a:lnSpc>
                <a:spcPct val="100000"/>
              </a:lnSpc>
              <a:spcBef>
                <a:spcPts val="0"/>
              </a:spcBef>
              <a:spcAft>
                <a:spcPts val="0"/>
              </a:spcAft>
              <a:buClr>
                <a:srgbClr val="095879"/>
              </a:buClr>
              <a:buSzPts val="2800"/>
              <a:buFont typeface="Arial"/>
              <a:buNone/>
            </a:pPr>
            <a:r>
              <a:rPr lang="en-US" sz="2800" b="1" i="0" u="none" strike="noStrike" cap="none">
                <a:solidFill>
                  <a:srgbClr val="095879"/>
                </a:solidFill>
                <a:latin typeface="Quattrocento Sans"/>
                <a:ea typeface="Quattrocento Sans"/>
                <a:cs typeface="Quattrocento Sans"/>
                <a:sym typeface="Quattrocento Sans"/>
              </a:rPr>
              <a:t>Life</a:t>
            </a:r>
            <a:r>
              <a:rPr lang="en-US" sz="2800" b="0" i="0" u="none" strike="noStrike" cap="none">
                <a:solidFill>
                  <a:schemeClr val="dk1"/>
                </a:solidFill>
                <a:latin typeface="Quattrocento Sans"/>
                <a:ea typeface="Quattrocento Sans"/>
                <a:cs typeface="Quattrocento Sans"/>
                <a:sym typeface="Quattrocento Sans"/>
              </a:rPr>
              <a:t> </a:t>
            </a:r>
            <a:r>
              <a:rPr lang="en-US" sz="2800" b="1" i="0" u="none" strike="noStrike" cap="none">
                <a:solidFill>
                  <a:srgbClr val="095879"/>
                </a:solidFill>
                <a:latin typeface="Quattrocento Sans"/>
                <a:ea typeface="Quattrocento Sans"/>
                <a:cs typeface="Quattrocento Sans"/>
                <a:sym typeface="Quattrocento Sans"/>
              </a:rPr>
              <a:t>Expectancy is shown as a proxy for healthcare</a:t>
            </a:r>
            <a:endParaRPr sz="2800" b="0" i="0" u="none" strike="noStrike" cap="none">
              <a:solidFill>
                <a:schemeClr val="dk1"/>
              </a:solidFill>
              <a:latin typeface="Quattrocento Sans"/>
              <a:ea typeface="Quattrocento Sans"/>
              <a:cs typeface="Quattrocento Sans"/>
              <a:sym typeface="Quattrocento Sans"/>
            </a:endParaRPr>
          </a:p>
          <a:p>
            <a:pPr marL="0" marR="0" lvl="0" indent="0" algn="l" rtl="0">
              <a:lnSpc>
                <a:spcPct val="100000"/>
              </a:lnSpc>
              <a:spcBef>
                <a:spcPts val="0"/>
              </a:spcBef>
              <a:spcAft>
                <a:spcPts val="0"/>
              </a:spcAft>
              <a:buClr>
                <a:srgbClr val="095879"/>
              </a:buClr>
              <a:buSzPts val="2800"/>
              <a:buFont typeface="Arial"/>
              <a:buNone/>
            </a:pPr>
            <a:endParaRPr sz="2800" b="1" i="0" u="none" strike="noStrike" cap="none">
              <a:solidFill>
                <a:srgbClr val="095879"/>
              </a:solidFill>
              <a:latin typeface="Quattrocento Sans"/>
              <a:ea typeface="Quattrocento Sans"/>
              <a:cs typeface="Quattrocento Sans"/>
              <a:sym typeface="Quattrocento Sans"/>
            </a:endParaRPr>
          </a:p>
        </p:txBody>
      </p:sp>
      <p:pic>
        <p:nvPicPr>
          <p:cNvPr id="1006" name="Google Shape;1006;p112"/>
          <p:cNvPicPr preferRelativeResize="0"/>
          <p:nvPr/>
        </p:nvPicPr>
        <p:blipFill rotWithShape="1">
          <a:blip r:embed="rId3">
            <a:alphaModFix/>
          </a:blip>
          <a:srcRect/>
          <a:stretch/>
        </p:blipFill>
        <p:spPr>
          <a:xfrm>
            <a:off x="152400" y="1843225"/>
            <a:ext cx="11887200" cy="4331664"/>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011"/>
        <p:cNvGrpSpPr/>
        <p:nvPr/>
      </p:nvGrpSpPr>
      <p:grpSpPr>
        <a:xfrm>
          <a:off x="0" y="0"/>
          <a:ext cx="0" cy="0"/>
          <a:chOff x="0" y="0"/>
          <a:chExt cx="0" cy="0"/>
        </a:xfrm>
      </p:grpSpPr>
      <p:sp>
        <p:nvSpPr>
          <p:cNvPr id="1012" name="Google Shape;1012;p113"/>
          <p:cNvSpPr/>
          <p:nvPr/>
        </p:nvSpPr>
        <p:spPr>
          <a:xfrm>
            <a:off x="1" y="142109"/>
            <a:ext cx="12192000" cy="369000"/>
          </a:xfrm>
          <a:prstGeom prst="rect">
            <a:avLst/>
          </a:prstGeom>
          <a:solidFill>
            <a:srgbClr val="095879"/>
          </a:solidFill>
          <a:ln>
            <a:noFill/>
          </a:ln>
        </p:spPr>
        <p:txBody>
          <a:bodyPr spcFirstLastPara="1" wrap="square" lIns="121550" tIns="60775" rIns="121550" bIns="60775" anchor="ctr" anchorCtr="0">
            <a:noAutofit/>
          </a:bodyPr>
          <a:lstStyle/>
          <a:p>
            <a:pPr marL="0" marR="0" lvl="0" indent="0" algn="ctr" rtl="0">
              <a:lnSpc>
                <a:spcPct val="100000"/>
              </a:lnSpc>
              <a:spcBef>
                <a:spcPts val="0"/>
              </a:spcBef>
              <a:spcAft>
                <a:spcPts val="0"/>
              </a:spcAft>
              <a:buClr>
                <a:srgbClr val="000000"/>
              </a:buClr>
              <a:buSzPts val="1568"/>
              <a:buFont typeface="Arial"/>
              <a:buNone/>
            </a:pPr>
            <a:endParaRPr sz="1568" b="0" i="0" u="none" strike="noStrike" cap="none">
              <a:solidFill>
                <a:srgbClr val="434343"/>
              </a:solidFill>
              <a:latin typeface="Calibri"/>
              <a:ea typeface="Calibri"/>
              <a:cs typeface="Calibri"/>
              <a:sym typeface="Calibri"/>
            </a:endParaRPr>
          </a:p>
        </p:txBody>
      </p:sp>
      <p:sp>
        <p:nvSpPr>
          <p:cNvPr id="1013" name="Google Shape;1013;p113"/>
          <p:cNvSpPr/>
          <p:nvPr/>
        </p:nvSpPr>
        <p:spPr>
          <a:xfrm>
            <a:off x="4328362" y="2883809"/>
            <a:ext cx="8544600" cy="546600"/>
          </a:xfrm>
          <a:prstGeom prst="rect">
            <a:avLst/>
          </a:prstGeom>
          <a:solidFill>
            <a:schemeClr val="lt1"/>
          </a:solidFill>
          <a:ln>
            <a:noFill/>
          </a:ln>
        </p:spPr>
        <p:txBody>
          <a:bodyPr spcFirstLastPara="1" wrap="square" lIns="121775" tIns="60875" rIns="121775" bIns="60875" anchor="ctr" anchorCtr="0">
            <a:noAutofit/>
          </a:bodyPr>
          <a:lstStyle/>
          <a:p>
            <a:pPr marL="0" marR="0" lvl="0" indent="0" algn="l" rtl="0">
              <a:lnSpc>
                <a:spcPct val="100000"/>
              </a:lnSpc>
              <a:spcBef>
                <a:spcPts val="0"/>
              </a:spcBef>
              <a:spcAft>
                <a:spcPts val="0"/>
              </a:spcAft>
              <a:buClr>
                <a:srgbClr val="095879"/>
              </a:buClr>
              <a:buSzPts val="2800"/>
              <a:buFont typeface="Arial"/>
              <a:buNone/>
            </a:pPr>
            <a:r>
              <a:rPr lang="en-US" sz="4000" b="1" i="0" u="none" strike="noStrike" cap="none">
                <a:solidFill>
                  <a:srgbClr val="095879"/>
                </a:solidFill>
                <a:latin typeface="Quattrocento Sans"/>
                <a:ea typeface="Quattrocento Sans"/>
                <a:cs typeface="Quattrocento Sans"/>
                <a:sym typeface="Quattrocento Sans"/>
              </a:rPr>
              <a:t>Questions?</a:t>
            </a:r>
            <a:endParaRPr sz="4000" b="1" i="0" u="none" strike="noStrike" cap="none">
              <a:solidFill>
                <a:srgbClr val="095879"/>
              </a:solidFill>
              <a:latin typeface="Quattrocento Sans"/>
              <a:ea typeface="Quattrocento Sans"/>
              <a:cs typeface="Quattrocento Sans"/>
              <a:sym typeface="Quattrocento San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19"/>
        <p:cNvGrpSpPr/>
        <p:nvPr/>
      </p:nvGrpSpPr>
      <p:grpSpPr>
        <a:xfrm>
          <a:off x="0" y="0"/>
          <a:ext cx="0" cy="0"/>
          <a:chOff x="0" y="0"/>
          <a:chExt cx="0" cy="0"/>
        </a:xfrm>
      </p:grpSpPr>
      <p:sp>
        <p:nvSpPr>
          <p:cNvPr id="720" name="Google Shape;720;p95"/>
          <p:cNvSpPr/>
          <p:nvPr/>
        </p:nvSpPr>
        <p:spPr>
          <a:xfrm>
            <a:off x="1" y="142109"/>
            <a:ext cx="12192000" cy="369024"/>
          </a:xfrm>
          <a:prstGeom prst="rect">
            <a:avLst/>
          </a:prstGeom>
          <a:solidFill>
            <a:srgbClr val="095879"/>
          </a:solidFill>
          <a:ln>
            <a:noFill/>
          </a:ln>
        </p:spPr>
        <p:txBody>
          <a:bodyPr spcFirstLastPara="1" wrap="square" lIns="121550" tIns="60775" rIns="121550" bIns="60775" anchor="ctr" anchorCtr="0">
            <a:noAutofit/>
          </a:bodyPr>
          <a:lstStyle/>
          <a:p>
            <a:pPr marL="0" marR="0" lvl="0" indent="0" algn="ctr" rtl="0">
              <a:lnSpc>
                <a:spcPct val="100000"/>
              </a:lnSpc>
              <a:spcBef>
                <a:spcPts val="0"/>
              </a:spcBef>
              <a:spcAft>
                <a:spcPts val="0"/>
              </a:spcAft>
              <a:buClr>
                <a:schemeClr val="dk1"/>
              </a:buClr>
              <a:buSzPts val="1568"/>
              <a:buFont typeface="Calibri"/>
              <a:buNone/>
            </a:pPr>
            <a:endParaRPr sz="1568" b="0" i="0" u="none" strike="noStrike" cap="none">
              <a:solidFill>
                <a:srgbClr val="434343"/>
              </a:solidFill>
              <a:latin typeface="Calibri"/>
              <a:ea typeface="Calibri"/>
              <a:cs typeface="Calibri"/>
              <a:sym typeface="Calibri"/>
            </a:endParaRPr>
          </a:p>
        </p:txBody>
      </p:sp>
      <p:sp>
        <p:nvSpPr>
          <p:cNvPr id="721" name="Google Shape;721;p95"/>
          <p:cNvSpPr/>
          <p:nvPr/>
        </p:nvSpPr>
        <p:spPr>
          <a:xfrm>
            <a:off x="123913" y="43434"/>
            <a:ext cx="7876178" cy="546632"/>
          </a:xfrm>
          <a:prstGeom prst="rect">
            <a:avLst/>
          </a:prstGeom>
          <a:solidFill>
            <a:schemeClr val="lt1"/>
          </a:solidFill>
          <a:ln>
            <a:noFill/>
          </a:ln>
        </p:spPr>
        <p:txBody>
          <a:bodyPr spcFirstLastPara="1" wrap="square" lIns="121775" tIns="60875" rIns="121775" bIns="60875" anchor="ctr" anchorCtr="0">
            <a:noAutofit/>
          </a:bodyPr>
          <a:lstStyle/>
          <a:p>
            <a:pPr marL="0" marR="0" lvl="0" indent="0" algn="l" rtl="0">
              <a:lnSpc>
                <a:spcPct val="100000"/>
              </a:lnSpc>
              <a:spcBef>
                <a:spcPts val="0"/>
              </a:spcBef>
              <a:spcAft>
                <a:spcPts val="0"/>
              </a:spcAft>
              <a:buClr>
                <a:srgbClr val="095879"/>
              </a:buClr>
              <a:buSzPts val="2800"/>
              <a:buFont typeface="Quattrocento Sans"/>
              <a:buNone/>
            </a:pPr>
            <a:r>
              <a:rPr lang="en-US" sz="2800" b="1" i="0" u="none" strike="noStrike" cap="none">
                <a:solidFill>
                  <a:srgbClr val="095879"/>
                </a:solidFill>
                <a:latin typeface="Quattrocento Sans"/>
                <a:ea typeface="Quattrocento Sans"/>
                <a:cs typeface="Quattrocento Sans"/>
                <a:sym typeface="Quattrocento Sans"/>
              </a:rPr>
              <a:t>Data Extraction Sources</a:t>
            </a:r>
            <a:endParaRPr sz="1400" b="1" i="0" u="none" strike="noStrike" cap="none">
              <a:solidFill>
                <a:srgbClr val="000000"/>
              </a:solidFill>
              <a:latin typeface="Arial"/>
              <a:ea typeface="Arial"/>
              <a:cs typeface="Arial"/>
              <a:sym typeface="Arial"/>
            </a:endParaRPr>
          </a:p>
        </p:txBody>
      </p:sp>
      <p:graphicFrame>
        <p:nvGraphicFramePr>
          <p:cNvPr id="722" name="Google Shape;722;p95"/>
          <p:cNvGraphicFramePr/>
          <p:nvPr/>
        </p:nvGraphicFramePr>
        <p:xfrm>
          <a:off x="123912" y="820051"/>
          <a:ext cx="11944150" cy="363550"/>
        </p:xfrm>
        <a:graphic>
          <a:graphicData uri="http://schemas.openxmlformats.org/drawingml/2006/table">
            <a:tbl>
              <a:tblPr firstRow="1">
                <a:noFill/>
                <a:tableStyleId>{058918FB-7010-484D-BFD5-D14823A185E9}</a:tableStyleId>
              </a:tblPr>
              <a:tblGrid>
                <a:gridCol w="3052425">
                  <a:extLst>
                    <a:ext uri="{9D8B030D-6E8A-4147-A177-3AD203B41FA5}">
                      <a16:colId xmlns:a16="http://schemas.microsoft.com/office/drawing/2014/main" val="20000"/>
                    </a:ext>
                  </a:extLst>
                </a:gridCol>
                <a:gridCol w="3108950">
                  <a:extLst>
                    <a:ext uri="{9D8B030D-6E8A-4147-A177-3AD203B41FA5}">
                      <a16:colId xmlns:a16="http://schemas.microsoft.com/office/drawing/2014/main" val="20001"/>
                    </a:ext>
                  </a:extLst>
                </a:gridCol>
                <a:gridCol w="2916450">
                  <a:extLst>
                    <a:ext uri="{9D8B030D-6E8A-4147-A177-3AD203B41FA5}">
                      <a16:colId xmlns:a16="http://schemas.microsoft.com/office/drawing/2014/main" val="20002"/>
                    </a:ext>
                  </a:extLst>
                </a:gridCol>
                <a:gridCol w="2866325">
                  <a:extLst>
                    <a:ext uri="{9D8B030D-6E8A-4147-A177-3AD203B41FA5}">
                      <a16:colId xmlns:a16="http://schemas.microsoft.com/office/drawing/2014/main" val="20003"/>
                    </a:ext>
                  </a:extLst>
                </a:gridCol>
              </a:tblGrid>
              <a:tr h="363550">
                <a:tc>
                  <a:txBody>
                    <a:bodyPr/>
                    <a:lstStyle/>
                    <a:p>
                      <a:pPr marL="0" marR="0" lvl="0" indent="0" algn="ctr" rtl="0">
                        <a:lnSpc>
                          <a:spcPct val="100000"/>
                        </a:lnSpc>
                        <a:spcBef>
                          <a:spcPts val="0"/>
                        </a:spcBef>
                        <a:spcAft>
                          <a:spcPts val="0"/>
                        </a:spcAft>
                        <a:buClr>
                          <a:srgbClr val="000000"/>
                        </a:buClr>
                        <a:buSzPts val="1600"/>
                        <a:buFont typeface="Arial"/>
                        <a:buNone/>
                      </a:pPr>
                      <a:r>
                        <a:rPr lang="en-US" sz="1600" u="none" strike="noStrike" cap="none"/>
                        <a:t>Expert Opinion</a:t>
                      </a:r>
                      <a:endParaRPr sz="1400" u="none" strike="noStrike" cap="none"/>
                    </a:p>
                  </a:txBody>
                  <a:tcPr marL="89650" marR="89650" marT="44825" marB="44825">
                    <a:solidFill>
                      <a:srgbClr val="095879"/>
                    </a:solidFill>
                  </a:tcPr>
                </a:tc>
                <a:tc>
                  <a:txBody>
                    <a:bodyPr/>
                    <a:lstStyle/>
                    <a:p>
                      <a:pPr marL="0" marR="0" lvl="0" indent="0" algn="ctr" rtl="0">
                        <a:lnSpc>
                          <a:spcPct val="100000"/>
                        </a:lnSpc>
                        <a:spcBef>
                          <a:spcPts val="0"/>
                        </a:spcBef>
                        <a:spcAft>
                          <a:spcPts val="0"/>
                        </a:spcAft>
                        <a:buClr>
                          <a:srgbClr val="000000"/>
                        </a:buClr>
                        <a:buSzPts val="1600"/>
                        <a:buFont typeface="Arial"/>
                        <a:buNone/>
                      </a:pPr>
                      <a:r>
                        <a:rPr lang="en-US" sz="1600" u="none" strike="noStrike" cap="none"/>
                        <a:t>News Sites</a:t>
                      </a:r>
                      <a:endParaRPr sz="1400" u="none" strike="noStrike" cap="none"/>
                    </a:p>
                  </a:txBody>
                  <a:tcPr marL="89650" marR="89650" marT="44825" marB="44825">
                    <a:solidFill>
                      <a:srgbClr val="095879"/>
                    </a:solidFill>
                  </a:tcPr>
                </a:tc>
                <a:tc>
                  <a:txBody>
                    <a:bodyPr/>
                    <a:lstStyle/>
                    <a:p>
                      <a:pPr marL="0" marR="0" lvl="0" indent="0" algn="ctr" rtl="0">
                        <a:lnSpc>
                          <a:spcPct val="100000"/>
                        </a:lnSpc>
                        <a:spcBef>
                          <a:spcPts val="0"/>
                        </a:spcBef>
                        <a:spcAft>
                          <a:spcPts val="0"/>
                        </a:spcAft>
                        <a:buClr>
                          <a:srgbClr val="000000"/>
                        </a:buClr>
                        <a:buSzPts val="1600"/>
                        <a:buFont typeface="Arial"/>
                        <a:buNone/>
                      </a:pPr>
                      <a:r>
                        <a:rPr lang="en-US" sz="1600" u="none" strike="noStrike" cap="none"/>
                        <a:t>Blogs</a:t>
                      </a:r>
                      <a:endParaRPr sz="1400" u="none" strike="noStrike" cap="none"/>
                    </a:p>
                  </a:txBody>
                  <a:tcPr marL="89650" marR="89650" marT="44825" marB="44825">
                    <a:solidFill>
                      <a:srgbClr val="095879"/>
                    </a:solidFill>
                  </a:tcPr>
                </a:tc>
                <a:tc>
                  <a:txBody>
                    <a:bodyPr/>
                    <a:lstStyle/>
                    <a:p>
                      <a:pPr marL="0" marR="0" lvl="0" indent="0" algn="ctr" rtl="0">
                        <a:lnSpc>
                          <a:spcPct val="100000"/>
                        </a:lnSpc>
                        <a:spcBef>
                          <a:spcPts val="0"/>
                        </a:spcBef>
                        <a:spcAft>
                          <a:spcPts val="0"/>
                        </a:spcAft>
                        <a:buClr>
                          <a:srgbClr val="000000"/>
                        </a:buClr>
                        <a:buSzPts val="1600"/>
                        <a:buFont typeface="Arial"/>
                        <a:buNone/>
                      </a:pPr>
                      <a:r>
                        <a:rPr lang="en-US" sz="1600" u="none" strike="noStrike" cap="none"/>
                        <a:t>Discussions</a:t>
                      </a:r>
                      <a:endParaRPr sz="1400" u="none" strike="noStrike" cap="none"/>
                    </a:p>
                  </a:txBody>
                  <a:tcPr marL="89650" marR="89650" marT="44825" marB="44825">
                    <a:solidFill>
                      <a:srgbClr val="095879"/>
                    </a:solidFill>
                  </a:tcPr>
                </a:tc>
                <a:extLst>
                  <a:ext uri="{0D108BD9-81ED-4DB2-BD59-A6C34878D82A}">
                    <a16:rowId xmlns:a16="http://schemas.microsoft.com/office/drawing/2014/main" val="10000"/>
                  </a:ext>
                </a:extLst>
              </a:tr>
            </a:tbl>
          </a:graphicData>
        </a:graphic>
      </p:graphicFrame>
      <p:sp>
        <p:nvSpPr>
          <p:cNvPr id="723" name="Google Shape;723;p95"/>
          <p:cNvSpPr txBox="1"/>
          <p:nvPr/>
        </p:nvSpPr>
        <p:spPr>
          <a:xfrm>
            <a:off x="10956738" y="3454228"/>
            <a:ext cx="946954" cy="541687"/>
          </a:xfrm>
          <a:prstGeom prst="rect">
            <a:avLst/>
          </a:prstGeom>
          <a:noFill/>
          <a:ln>
            <a:noFill/>
          </a:ln>
        </p:spPr>
        <p:txBody>
          <a:bodyPr spcFirstLastPara="1" wrap="square" lIns="182875" tIns="146300" rIns="182875" bIns="146300" anchor="t" anchorCtr="0">
            <a:noAutofit/>
          </a:bodyPr>
          <a:lstStyle/>
          <a:p>
            <a:pPr marL="0" marR="0" lvl="0" indent="0" algn="l" rtl="0">
              <a:lnSpc>
                <a:spcPct val="100000"/>
              </a:lnSpc>
              <a:spcBef>
                <a:spcPts val="0"/>
              </a:spcBef>
              <a:spcAft>
                <a:spcPts val="0"/>
              </a:spcAft>
              <a:buClr>
                <a:srgbClr val="0072C6"/>
              </a:buClr>
              <a:buSzPts val="1600"/>
              <a:buFont typeface="Quattrocento Sans"/>
              <a:buNone/>
            </a:pPr>
            <a:r>
              <a:rPr lang="en-US" sz="1600" b="0" i="1" u="none" strike="noStrike" cap="none">
                <a:solidFill>
                  <a:srgbClr val="0072C6"/>
                </a:solidFill>
                <a:latin typeface="Quattrocento Sans"/>
                <a:ea typeface="Quattrocento Sans"/>
                <a:cs typeface="Quattrocento Sans"/>
                <a:sym typeface="Quattrocento Sans"/>
              </a:rPr>
              <a:t>190M</a:t>
            </a:r>
            <a:endParaRPr sz="1400" b="0" i="0" u="none" strike="noStrike" cap="none">
              <a:solidFill>
                <a:srgbClr val="000000"/>
              </a:solidFill>
              <a:latin typeface="Arial"/>
              <a:ea typeface="Arial"/>
              <a:cs typeface="Arial"/>
              <a:sym typeface="Arial"/>
            </a:endParaRPr>
          </a:p>
        </p:txBody>
      </p:sp>
      <p:grpSp>
        <p:nvGrpSpPr>
          <p:cNvPr id="724" name="Google Shape;724;p95"/>
          <p:cNvGrpSpPr/>
          <p:nvPr/>
        </p:nvGrpSpPr>
        <p:grpSpPr>
          <a:xfrm>
            <a:off x="10835837" y="3076315"/>
            <a:ext cx="1374066" cy="549702"/>
            <a:chOff x="4856051" y="2121311"/>
            <a:chExt cx="2304655" cy="929011"/>
          </a:xfrm>
        </p:grpSpPr>
        <p:pic>
          <p:nvPicPr>
            <p:cNvPr id="725" name="Google Shape;725;p95"/>
            <p:cNvPicPr preferRelativeResize="0"/>
            <p:nvPr/>
          </p:nvPicPr>
          <p:blipFill rotWithShape="1">
            <a:blip r:embed="rId3">
              <a:alphaModFix/>
            </a:blip>
            <a:srcRect/>
            <a:stretch/>
          </p:blipFill>
          <p:spPr>
            <a:xfrm>
              <a:off x="4856051" y="2121311"/>
              <a:ext cx="696008" cy="696008"/>
            </a:xfrm>
            <a:prstGeom prst="rect">
              <a:avLst/>
            </a:prstGeom>
            <a:noFill/>
            <a:ln>
              <a:noFill/>
            </a:ln>
          </p:spPr>
        </p:pic>
        <p:sp>
          <p:nvSpPr>
            <p:cNvPr id="726" name="Google Shape;726;p95"/>
            <p:cNvSpPr txBox="1"/>
            <p:nvPr/>
          </p:nvSpPr>
          <p:spPr>
            <a:xfrm>
              <a:off x="5204857" y="2277899"/>
              <a:ext cx="1955849" cy="772423"/>
            </a:xfrm>
            <a:prstGeom prst="rect">
              <a:avLst/>
            </a:prstGeom>
            <a:noFill/>
            <a:ln>
              <a:noFill/>
            </a:ln>
          </p:spPr>
          <p:txBody>
            <a:bodyPr spcFirstLastPara="1" wrap="square" lIns="182875" tIns="146300" rIns="182875" bIns="146300" anchor="t" anchorCtr="0">
              <a:noAutofit/>
            </a:bodyPr>
            <a:lstStyle/>
            <a:p>
              <a:pPr marL="0" marR="0" lvl="0" indent="0" algn="l" rtl="0">
                <a:lnSpc>
                  <a:spcPct val="100000"/>
                </a:lnSpc>
                <a:spcBef>
                  <a:spcPts val="0"/>
                </a:spcBef>
                <a:spcAft>
                  <a:spcPts val="0"/>
                </a:spcAft>
                <a:buClr>
                  <a:srgbClr val="505050"/>
                </a:buClr>
                <a:buSzPts val="1050"/>
                <a:buFont typeface="Quattrocento Sans"/>
                <a:buNone/>
              </a:pPr>
              <a:r>
                <a:rPr lang="en-US" sz="1050" b="1" i="0" u="none" strike="noStrike" cap="none">
                  <a:solidFill>
                    <a:srgbClr val="505050"/>
                  </a:solidFill>
                  <a:latin typeface="Quattrocento Sans"/>
                  <a:ea typeface="Quattrocento Sans"/>
                  <a:cs typeface="Quattrocento Sans"/>
                  <a:sym typeface="Quattrocento Sans"/>
                </a:rPr>
                <a:t>Subscribers</a:t>
              </a:r>
              <a:endParaRPr sz="1400" b="0" i="0" u="none" strike="noStrike" cap="none">
                <a:solidFill>
                  <a:srgbClr val="000000"/>
                </a:solidFill>
                <a:latin typeface="Arial"/>
                <a:ea typeface="Arial"/>
                <a:cs typeface="Arial"/>
                <a:sym typeface="Arial"/>
              </a:endParaRPr>
            </a:p>
          </p:txBody>
        </p:sp>
      </p:grpSp>
      <p:grpSp>
        <p:nvGrpSpPr>
          <p:cNvPr id="727" name="Google Shape;727;p95"/>
          <p:cNvGrpSpPr/>
          <p:nvPr/>
        </p:nvGrpSpPr>
        <p:grpSpPr>
          <a:xfrm>
            <a:off x="5128445" y="3198190"/>
            <a:ext cx="1350854" cy="549702"/>
            <a:chOff x="847276" y="2121311"/>
            <a:chExt cx="2265721" cy="929011"/>
          </a:xfrm>
        </p:grpSpPr>
        <p:pic>
          <p:nvPicPr>
            <p:cNvPr id="728" name="Google Shape;728;p95"/>
            <p:cNvPicPr preferRelativeResize="0"/>
            <p:nvPr/>
          </p:nvPicPr>
          <p:blipFill rotWithShape="1">
            <a:blip r:embed="rId3">
              <a:alphaModFix/>
            </a:blip>
            <a:srcRect/>
            <a:stretch/>
          </p:blipFill>
          <p:spPr>
            <a:xfrm>
              <a:off x="847276" y="2121311"/>
              <a:ext cx="696008" cy="696008"/>
            </a:xfrm>
            <a:prstGeom prst="rect">
              <a:avLst/>
            </a:prstGeom>
            <a:solidFill>
              <a:schemeClr val="lt1"/>
            </a:solidFill>
            <a:ln>
              <a:noFill/>
            </a:ln>
          </p:spPr>
        </p:pic>
        <p:sp>
          <p:nvSpPr>
            <p:cNvPr id="729" name="Google Shape;729;p95"/>
            <p:cNvSpPr txBox="1"/>
            <p:nvPr/>
          </p:nvSpPr>
          <p:spPr>
            <a:xfrm>
              <a:off x="1190884" y="2277899"/>
              <a:ext cx="1922113" cy="772423"/>
            </a:xfrm>
            <a:prstGeom prst="rect">
              <a:avLst/>
            </a:prstGeom>
            <a:noFill/>
            <a:ln>
              <a:noFill/>
            </a:ln>
          </p:spPr>
          <p:txBody>
            <a:bodyPr spcFirstLastPara="1" wrap="square" lIns="182875" tIns="146300" rIns="182875" bIns="146300" anchor="t" anchorCtr="0">
              <a:noAutofit/>
            </a:bodyPr>
            <a:lstStyle/>
            <a:p>
              <a:pPr marL="0" marR="0" lvl="0" indent="0" algn="l" rtl="0">
                <a:lnSpc>
                  <a:spcPct val="100000"/>
                </a:lnSpc>
                <a:spcBef>
                  <a:spcPts val="0"/>
                </a:spcBef>
                <a:spcAft>
                  <a:spcPts val="0"/>
                </a:spcAft>
                <a:buClr>
                  <a:srgbClr val="505050"/>
                </a:buClr>
                <a:buSzPts val="1050"/>
                <a:buFont typeface="Quattrocento Sans"/>
                <a:buNone/>
              </a:pPr>
              <a:r>
                <a:rPr lang="en-US" sz="1050" b="1" i="0" u="none" strike="noStrike" cap="none">
                  <a:solidFill>
                    <a:srgbClr val="505050"/>
                  </a:solidFill>
                  <a:latin typeface="Quattrocento Sans"/>
                  <a:ea typeface="Quattrocento Sans"/>
                  <a:cs typeface="Quattrocento Sans"/>
                  <a:sym typeface="Quattrocento Sans"/>
                </a:rPr>
                <a:t>Subscribers</a:t>
              </a:r>
              <a:endParaRPr sz="1400" b="0" i="0" u="none" strike="noStrike" cap="none">
                <a:solidFill>
                  <a:srgbClr val="000000"/>
                </a:solidFill>
                <a:latin typeface="Arial"/>
                <a:ea typeface="Arial"/>
                <a:cs typeface="Arial"/>
                <a:sym typeface="Arial"/>
              </a:endParaRPr>
            </a:p>
          </p:txBody>
        </p:sp>
      </p:grpSp>
      <p:sp>
        <p:nvSpPr>
          <p:cNvPr id="730" name="Google Shape;730;p95"/>
          <p:cNvSpPr txBox="1"/>
          <p:nvPr/>
        </p:nvSpPr>
        <p:spPr>
          <a:xfrm>
            <a:off x="5247798" y="3489479"/>
            <a:ext cx="894022" cy="541687"/>
          </a:xfrm>
          <a:prstGeom prst="rect">
            <a:avLst/>
          </a:prstGeom>
          <a:noFill/>
          <a:ln>
            <a:noFill/>
          </a:ln>
        </p:spPr>
        <p:txBody>
          <a:bodyPr spcFirstLastPara="1" wrap="square" lIns="182875" tIns="146300" rIns="182875" bIns="146300" anchor="t" anchorCtr="0">
            <a:noAutofit/>
          </a:bodyPr>
          <a:lstStyle/>
          <a:p>
            <a:pPr marL="0" marR="0" lvl="0" indent="0" algn="l" rtl="0">
              <a:lnSpc>
                <a:spcPct val="100000"/>
              </a:lnSpc>
              <a:spcBef>
                <a:spcPts val="0"/>
              </a:spcBef>
              <a:spcAft>
                <a:spcPts val="0"/>
              </a:spcAft>
              <a:buClr>
                <a:srgbClr val="0072C6"/>
              </a:buClr>
              <a:buSzPts val="1600"/>
              <a:buFont typeface="Quattrocento Sans"/>
              <a:buNone/>
            </a:pPr>
            <a:r>
              <a:rPr lang="en-US" sz="1600" b="0" i="1" u="none" strike="noStrike" cap="none">
                <a:solidFill>
                  <a:srgbClr val="0072C6"/>
                </a:solidFill>
                <a:latin typeface="Quattrocento Sans"/>
                <a:ea typeface="Quattrocento Sans"/>
                <a:cs typeface="Quattrocento Sans"/>
                <a:sym typeface="Quattrocento Sans"/>
              </a:rPr>
              <a:t>1 M</a:t>
            </a:r>
            <a:endParaRPr sz="1400" b="0" i="0" u="none" strike="noStrike" cap="none">
              <a:solidFill>
                <a:srgbClr val="000000"/>
              </a:solidFill>
              <a:latin typeface="Arial"/>
              <a:ea typeface="Arial"/>
              <a:cs typeface="Arial"/>
              <a:sym typeface="Arial"/>
            </a:endParaRPr>
          </a:p>
        </p:txBody>
      </p:sp>
      <p:grpSp>
        <p:nvGrpSpPr>
          <p:cNvPr id="731" name="Google Shape;731;p95"/>
          <p:cNvGrpSpPr/>
          <p:nvPr/>
        </p:nvGrpSpPr>
        <p:grpSpPr>
          <a:xfrm>
            <a:off x="10835837" y="1945808"/>
            <a:ext cx="1350854" cy="549702"/>
            <a:chOff x="847276" y="2121311"/>
            <a:chExt cx="2265721" cy="929011"/>
          </a:xfrm>
        </p:grpSpPr>
        <p:pic>
          <p:nvPicPr>
            <p:cNvPr id="732" name="Google Shape;732;p95"/>
            <p:cNvPicPr preferRelativeResize="0"/>
            <p:nvPr/>
          </p:nvPicPr>
          <p:blipFill rotWithShape="1">
            <a:blip r:embed="rId3">
              <a:alphaModFix/>
            </a:blip>
            <a:srcRect/>
            <a:stretch/>
          </p:blipFill>
          <p:spPr>
            <a:xfrm>
              <a:off x="847276" y="2121311"/>
              <a:ext cx="696008" cy="696008"/>
            </a:xfrm>
            <a:prstGeom prst="rect">
              <a:avLst/>
            </a:prstGeom>
            <a:solidFill>
              <a:schemeClr val="lt1"/>
            </a:solidFill>
            <a:ln>
              <a:noFill/>
            </a:ln>
          </p:spPr>
        </p:pic>
        <p:sp>
          <p:nvSpPr>
            <p:cNvPr id="733" name="Google Shape;733;p95"/>
            <p:cNvSpPr txBox="1"/>
            <p:nvPr/>
          </p:nvSpPr>
          <p:spPr>
            <a:xfrm>
              <a:off x="1190884" y="2277899"/>
              <a:ext cx="1922113" cy="772423"/>
            </a:xfrm>
            <a:prstGeom prst="rect">
              <a:avLst/>
            </a:prstGeom>
            <a:noFill/>
            <a:ln>
              <a:noFill/>
            </a:ln>
          </p:spPr>
          <p:txBody>
            <a:bodyPr spcFirstLastPara="1" wrap="square" lIns="182875" tIns="146300" rIns="182875" bIns="146300" anchor="t" anchorCtr="0">
              <a:noAutofit/>
            </a:bodyPr>
            <a:lstStyle/>
            <a:p>
              <a:pPr marL="0" marR="0" lvl="0" indent="0" algn="l" rtl="0">
                <a:lnSpc>
                  <a:spcPct val="100000"/>
                </a:lnSpc>
                <a:spcBef>
                  <a:spcPts val="0"/>
                </a:spcBef>
                <a:spcAft>
                  <a:spcPts val="0"/>
                </a:spcAft>
                <a:buClr>
                  <a:srgbClr val="505050"/>
                </a:buClr>
                <a:buSzPts val="1050"/>
                <a:buFont typeface="Quattrocento Sans"/>
                <a:buNone/>
              </a:pPr>
              <a:r>
                <a:rPr lang="en-US" sz="1050" b="1" i="0" u="none" strike="noStrike" cap="none">
                  <a:solidFill>
                    <a:srgbClr val="505050"/>
                  </a:solidFill>
                  <a:latin typeface="Quattrocento Sans"/>
                  <a:ea typeface="Quattrocento Sans"/>
                  <a:cs typeface="Quattrocento Sans"/>
                  <a:sym typeface="Quattrocento Sans"/>
                </a:rPr>
                <a:t>Subscribers</a:t>
              </a:r>
              <a:endParaRPr sz="1400" b="0" i="0" u="none" strike="noStrike" cap="none">
                <a:solidFill>
                  <a:srgbClr val="000000"/>
                </a:solidFill>
                <a:latin typeface="Arial"/>
                <a:ea typeface="Arial"/>
                <a:cs typeface="Arial"/>
                <a:sym typeface="Arial"/>
              </a:endParaRPr>
            </a:p>
          </p:txBody>
        </p:sp>
      </p:grpSp>
      <p:sp>
        <p:nvSpPr>
          <p:cNvPr id="734" name="Google Shape;734;p95"/>
          <p:cNvSpPr txBox="1"/>
          <p:nvPr/>
        </p:nvSpPr>
        <p:spPr>
          <a:xfrm>
            <a:off x="10955191" y="2323721"/>
            <a:ext cx="894022" cy="541687"/>
          </a:xfrm>
          <a:prstGeom prst="rect">
            <a:avLst/>
          </a:prstGeom>
          <a:noFill/>
          <a:ln>
            <a:noFill/>
          </a:ln>
        </p:spPr>
        <p:txBody>
          <a:bodyPr spcFirstLastPara="1" wrap="square" lIns="182875" tIns="146300" rIns="182875" bIns="146300" anchor="t" anchorCtr="0">
            <a:noAutofit/>
          </a:bodyPr>
          <a:lstStyle/>
          <a:p>
            <a:pPr marL="0" marR="0" lvl="0" indent="0" algn="l" rtl="0">
              <a:lnSpc>
                <a:spcPct val="100000"/>
              </a:lnSpc>
              <a:spcBef>
                <a:spcPts val="0"/>
              </a:spcBef>
              <a:spcAft>
                <a:spcPts val="0"/>
              </a:spcAft>
              <a:buClr>
                <a:srgbClr val="0072C6"/>
              </a:buClr>
              <a:buSzPts val="1600"/>
              <a:buFont typeface="Quattrocento Sans"/>
              <a:buNone/>
            </a:pPr>
            <a:r>
              <a:rPr lang="en-US" sz="1600" b="0" i="1" u="none" strike="noStrike" cap="none">
                <a:solidFill>
                  <a:srgbClr val="0072C6"/>
                </a:solidFill>
                <a:latin typeface="Quattrocento Sans"/>
                <a:ea typeface="Quattrocento Sans"/>
                <a:cs typeface="Quattrocento Sans"/>
                <a:sym typeface="Quattrocento Sans"/>
              </a:rPr>
              <a:t>330M</a:t>
            </a:r>
            <a:endParaRPr sz="1400" b="0" i="0" u="none" strike="noStrike" cap="none">
              <a:solidFill>
                <a:srgbClr val="000000"/>
              </a:solidFill>
              <a:latin typeface="Arial"/>
              <a:ea typeface="Arial"/>
              <a:cs typeface="Arial"/>
              <a:sym typeface="Arial"/>
            </a:endParaRPr>
          </a:p>
        </p:txBody>
      </p:sp>
      <p:sp>
        <p:nvSpPr>
          <p:cNvPr id="735" name="Google Shape;735;p95"/>
          <p:cNvSpPr/>
          <p:nvPr/>
        </p:nvSpPr>
        <p:spPr>
          <a:xfrm>
            <a:off x="123913" y="1171893"/>
            <a:ext cx="3097221" cy="2803340"/>
          </a:xfrm>
          <a:prstGeom prst="roundRect">
            <a:avLst>
              <a:gd name="adj" fmla="val 16667"/>
            </a:avLst>
          </a:prstGeom>
          <a:noFill/>
          <a:ln w="12700" cap="flat" cmpd="sng">
            <a:solidFill>
              <a:srgbClr val="09587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Quattrocento Sans"/>
              <a:ea typeface="Quattrocento Sans"/>
              <a:cs typeface="Quattrocento Sans"/>
              <a:sym typeface="Quattrocento Sans"/>
            </a:endParaRPr>
          </a:p>
        </p:txBody>
      </p:sp>
      <p:sp>
        <p:nvSpPr>
          <p:cNvPr id="736" name="Google Shape;736;p95"/>
          <p:cNvSpPr/>
          <p:nvPr/>
        </p:nvSpPr>
        <p:spPr>
          <a:xfrm>
            <a:off x="3264410" y="1171893"/>
            <a:ext cx="3030938" cy="2803339"/>
          </a:xfrm>
          <a:prstGeom prst="roundRect">
            <a:avLst>
              <a:gd name="adj" fmla="val 16667"/>
            </a:avLst>
          </a:prstGeom>
          <a:noFill/>
          <a:ln w="12700" cap="flat" cmpd="sng">
            <a:solidFill>
              <a:srgbClr val="09587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Quattrocento Sans"/>
              <a:ea typeface="Quattrocento Sans"/>
              <a:cs typeface="Quattrocento Sans"/>
              <a:sym typeface="Quattrocento Sans"/>
            </a:endParaRPr>
          </a:p>
        </p:txBody>
      </p:sp>
      <p:sp>
        <p:nvSpPr>
          <p:cNvPr id="737" name="Google Shape;737;p95"/>
          <p:cNvSpPr/>
          <p:nvPr/>
        </p:nvSpPr>
        <p:spPr>
          <a:xfrm>
            <a:off x="6362305" y="1171894"/>
            <a:ext cx="2801696" cy="2803338"/>
          </a:xfrm>
          <a:prstGeom prst="roundRect">
            <a:avLst>
              <a:gd name="adj" fmla="val 16667"/>
            </a:avLst>
          </a:prstGeom>
          <a:noFill/>
          <a:ln w="12700" cap="flat" cmpd="sng">
            <a:solidFill>
              <a:srgbClr val="09587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Quattrocento Sans"/>
              <a:ea typeface="Quattrocento Sans"/>
              <a:cs typeface="Quattrocento Sans"/>
              <a:sym typeface="Quattrocento Sans"/>
            </a:endParaRPr>
          </a:p>
        </p:txBody>
      </p:sp>
      <p:sp>
        <p:nvSpPr>
          <p:cNvPr id="738" name="Google Shape;738;p95"/>
          <p:cNvSpPr/>
          <p:nvPr/>
        </p:nvSpPr>
        <p:spPr>
          <a:xfrm>
            <a:off x="9238729" y="1170290"/>
            <a:ext cx="2829357" cy="2803337"/>
          </a:xfrm>
          <a:prstGeom prst="roundRect">
            <a:avLst>
              <a:gd name="adj" fmla="val 16667"/>
            </a:avLst>
          </a:prstGeom>
          <a:noFill/>
          <a:ln w="12700" cap="flat" cmpd="sng">
            <a:solidFill>
              <a:srgbClr val="09587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Quattrocento Sans"/>
              <a:ea typeface="Quattrocento Sans"/>
              <a:cs typeface="Quattrocento Sans"/>
              <a:sym typeface="Quattrocento Sans"/>
            </a:endParaRPr>
          </a:p>
        </p:txBody>
      </p:sp>
      <p:pic>
        <p:nvPicPr>
          <p:cNvPr id="739" name="Google Shape;739;p95" descr="Image result for wordpress logo"/>
          <p:cNvPicPr preferRelativeResize="0"/>
          <p:nvPr/>
        </p:nvPicPr>
        <p:blipFill rotWithShape="1">
          <a:blip r:embed="rId4">
            <a:alphaModFix/>
          </a:blip>
          <a:srcRect/>
          <a:stretch/>
        </p:blipFill>
        <p:spPr>
          <a:xfrm>
            <a:off x="6788738" y="1719006"/>
            <a:ext cx="2065823" cy="1377215"/>
          </a:xfrm>
          <a:prstGeom prst="rect">
            <a:avLst/>
          </a:prstGeom>
          <a:noFill/>
          <a:ln>
            <a:noFill/>
          </a:ln>
        </p:spPr>
      </p:pic>
      <p:pic>
        <p:nvPicPr>
          <p:cNvPr id="740" name="Google Shape;740;p95" descr="Image result for reuters logo"/>
          <p:cNvPicPr preferRelativeResize="0"/>
          <p:nvPr/>
        </p:nvPicPr>
        <p:blipFill rotWithShape="1">
          <a:blip r:embed="rId5">
            <a:alphaModFix/>
          </a:blip>
          <a:srcRect/>
          <a:stretch/>
        </p:blipFill>
        <p:spPr>
          <a:xfrm>
            <a:off x="3445322" y="1252152"/>
            <a:ext cx="2348618" cy="763301"/>
          </a:xfrm>
          <a:prstGeom prst="rect">
            <a:avLst/>
          </a:prstGeom>
          <a:noFill/>
          <a:ln>
            <a:noFill/>
          </a:ln>
        </p:spPr>
      </p:pic>
      <p:pic>
        <p:nvPicPr>
          <p:cNvPr id="741" name="Google Shape;741;p95" descr="Image result for guardian logo"/>
          <p:cNvPicPr preferRelativeResize="0"/>
          <p:nvPr/>
        </p:nvPicPr>
        <p:blipFill rotWithShape="1">
          <a:blip r:embed="rId6">
            <a:alphaModFix/>
          </a:blip>
          <a:srcRect/>
          <a:stretch/>
        </p:blipFill>
        <p:spPr>
          <a:xfrm>
            <a:off x="3471373" y="2367295"/>
            <a:ext cx="2223436" cy="731592"/>
          </a:xfrm>
          <a:prstGeom prst="rect">
            <a:avLst/>
          </a:prstGeom>
          <a:noFill/>
          <a:ln>
            <a:noFill/>
          </a:ln>
        </p:spPr>
      </p:pic>
      <p:pic>
        <p:nvPicPr>
          <p:cNvPr id="742" name="Google Shape;742;p95" descr="Image result for reddit logo png"/>
          <p:cNvPicPr preferRelativeResize="0"/>
          <p:nvPr/>
        </p:nvPicPr>
        <p:blipFill rotWithShape="1">
          <a:blip r:embed="rId7">
            <a:alphaModFix/>
          </a:blip>
          <a:srcRect/>
          <a:stretch/>
        </p:blipFill>
        <p:spPr>
          <a:xfrm>
            <a:off x="9590434" y="1389563"/>
            <a:ext cx="670254" cy="561654"/>
          </a:xfrm>
          <a:prstGeom prst="rect">
            <a:avLst/>
          </a:prstGeom>
          <a:noFill/>
          <a:ln>
            <a:noFill/>
          </a:ln>
        </p:spPr>
      </p:pic>
      <p:pic>
        <p:nvPicPr>
          <p:cNvPr id="743" name="Google Shape;743;p95" descr="Image result for reddit text png"/>
          <p:cNvPicPr preferRelativeResize="0"/>
          <p:nvPr/>
        </p:nvPicPr>
        <p:blipFill rotWithShape="1">
          <a:blip r:embed="rId8">
            <a:alphaModFix/>
          </a:blip>
          <a:srcRect/>
          <a:stretch/>
        </p:blipFill>
        <p:spPr>
          <a:xfrm>
            <a:off x="10414218" y="1485816"/>
            <a:ext cx="1170196" cy="427853"/>
          </a:xfrm>
          <a:prstGeom prst="rect">
            <a:avLst/>
          </a:prstGeom>
          <a:noFill/>
          <a:ln>
            <a:noFill/>
          </a:ln>
        </p:spPr>
      </p:pic>
      <p:pic>
        <p:nvPicPr>
          <p:cNvPr id="744" name="Google Shape;744;p95" descr="Image result for quora"/>
          <p:cNvPicPr preferRelativeResize="0"/>
          <p:nvPr/>
        </p:nvPicPr>
        <p:blipFill rotWithShape="1">
          <a:blip r:embed="rId9">
            <a:alphaModFix/>
          </a:blip>
          <a:srcRect/>
          <a:stretch/>
        </p:blipFill>
        <p:spPr>
          <a:xfrm>
            <a:off x="9461260" y="2387069"/>
            <a:ext cx="1493930" cy="995953"/>
          </a:xfrm>
          <a:prstGeom prst="rect">
            <a:avLst/>
          </a:prstGeom>
          <a:noFill/>
          <a:ln>
            <a:noFill/>
          </a:ln>
        </p:spPr>
      </p:pic>
      <p:pic>
        <p:nvPicPr>
          <p:cNvPr id="745" name="Google Shape;745;p95" descr="Image result for octoparse logo"/>
          <p:cNvPicPr preferRelativeResize="0"/>
          <p:nvPr/>
        </p:nvPicPr>
        <p:blipFill rotWithShape="1">
          <a:blip r:embed="rId10">
            <a:alphaModFix/>
          </a:blip>
          <a:srcRect/>
          <a:stretch/>
        </p:blipFill>
        <p:spPr>
          <a:xfrm>
            <a:off x="2903729" y="4185383"/>
            <a:ext cx="2492698" cy="2308846"/>
          </a:xfrm>
          <a:prstGeom prst="rect">
            <a:avLst/>
          </a:prstGeom>
          <a:noFill/>
          <a:ln>
            <a:noFill/>
          </a:ln>
        </p:spPr>
      </p:pic>
      <p:pic>
        <p:nvPicPr>
          <p:cNvPr id="746" name="Google Shape;746;p95" descr="Image result for sweat and blood"/>
          <p:cNvPicPr preferRelativeResize="0"/>
          <p:nvPr/>
        </p:nvPicPr>
        <p:blipFill rotWithShape="1">
          <a:blip r:embed="rId11">
            <a:alphaModFix/>
          </a:blip>
          <a:srcRect/>
          <a:stretch/>
        </p:blipFill>
        <p:spPr>
          <a:xfrm>
            <a:off x="7547126" y="4390506"/>
            <a:ext cx="2814365" cy="1993509"/>
          </a:xfrm>
          <a:prstGeom prst="rect">
            <a:avLst/>
          </a:prstGeom>
          <a:noFill/>
          <a:ln>
            <a:noFill/>
          </a:ln>
        </p:spPr>
      </p:pic>
      <p:sp>
        <p:nvSpPr>
          <p:cNvPr id="747" name="Google Shape;747;p95"/>
          <p:cNvSpPr txBox="1"/>
          <p:nvPr/>
        </p:nvSpPr>
        <p:spPr>
          <a:xfrm>
            <a:off x="433138" y="5101389"/>
            <a:ext cx="2954958"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a:solidFill>
                  <a:srgbClr val="00B0F0"/>
                </a:solidFill>
                <a:latin typeface="Arial"/>
                <a:ea typeface="Arial"/>
                <a:cs typeface="Arial"/>
                <a:sym typeface="Arial"/>
              </a:rPr>
              <a:t>Octoparse</a:t>
            </a:r>
            <a:endParaRPr sz="4000" b="1" i="0" u="none" strike="noStrike" cap="none">
              <a:solidFill>
                <a:srgbClr val="00B0F0"/>
              </a:solidFill>
              <a:latin typeface="Arial"/>
              <a:ea typeface="Arial"/>
              <a:cs typeface="Arial"/>
              <a:sym typeface="Arial"/>
            </a:endParaRPr>
          </a:p>
        </p:txBody>
      </p:sp>
      <p:sp>
        <p:nvSpPr>
          <p:cNvPr id="748" name="Google Shape;748;p95"/>
          <p:cNvSpPr txBox="1"/>
          <p:nvPr/>
        </p:nvSpPr>
        <p:spPr>
          <a:xfrm>
            <a:off x="5955118" y="4510637"/>
            <a:ext cx="894022" cy="156966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9600"/>
              <a:buFont typeface="Arial"/>
              <a:buNone/>
            </a:pPr>
            <a:r>
              <a:rPr lang="en-US" sz="9600" b="1" i="0" u="none" strike="noStrike" cap="none">
                <a:solidFill>
                  <a:srgbClr val="0033CC"/>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pic>
        <p:nvPicPr>
          <p:cNvPr id="749" name="Google Shape;749;p95"/>
          <p:cNvPicPr preferRelativeResize="0"/>
          <p:nvPr/>
        </p:nvPicPr>
        <p:blipFill rotWithShape="1">
          <a:blip r:embed="rId12">
            <a:alphaModFix/>
          </a:blip>
          <a:srcRect/>
          <a:stretch/>
        </p:blipFill>
        <p:spPr>
          <a:xfrm>
            <a:off x="339025" y="1413563"/>
            <a:ext cx="2667000" cy="2333625"/>
          </a:xfrm>
          <a:prstGeom prst="rect">
            <a:avLst/>
          </a:prstGeom>
          <a:noFill/>
          <a:ln>
            <a:noFill/>
          </a:ln>
        </p:spPr>
      </p:pic>
    </p:spTree>
  </p:cSld>
  <p:clrMapOvr>
    <a:masterClrMapping/>
  </p:clrMapOvr>
  <p:transition spd="med">
    <p:push/>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54"/>
        <p:cNvGrpSpPr/>
        <p:nvPr/>
      </p:nvGrpSpPr>
      <p:grpSpPr>
        <a:xfrm>
          <a:off x="0" y="0"/>
          <a:ext cx="0" cy="0"/>
          <a:chOff x="0" y="0"/>
          <a:chExt cx="0" cy="0"/>
        </a:xfrm>
      </p:grpSpPr>
      <p:pic>
        <p:nvPicPr>
          <p:cNvPr id="755" name="Google Shape;755;p96" descr="A screenshot of a cell phone&#10;&#10;Description automatically generated"/>
          <p:cNvPicPr preferRelativeResize="0"/>
          <p:nvPr/>
        </p:nvPicPr>
        <p:blipFill rotWithShape="1">
          <a:blip r:embed="rId3">
            <a:alphaModFix/>
          </a:blip>
          <a:srcRect/>
          <a:stretch/>
        </p:blipFill>
        <p:spPr>
          <a:xfrm>
            <a:off x="150" y="2295760"/>
            <a:ext cx="4017031" cy="2483374"/>
          </a:xfrm>
          <a:prstGeom prst="rect">
            <a:avLst/>
          </a:prstGeom>
          <a:noFill/>
          <a:ln>
            <a:noFill/>
          </a:ln>
        </p:spPr>
      </p:pic>
      <p:cxnSp>
        <p:nvCxnSpPr>
          <p:cNvPr id="756" name="Google Shape;756;p96"/>
          <p:cNvCxnSpPr/>
          <p:nvPr/>
        </p:nvCxnSpPr>
        <p:spPr>
          <a:xfrm>
            <a:off x="3957933" y="1129004"/>
            <a:ext cx="0" cy="5274132"/>
          </a:xfrm>
          <a:prstGeom prst="straightConnector1">
            <a:avLst/>
          </a:prstGeom>
          <a:noFill/>
          <a:ln w="12700" cap="flat" cmpd="sng">
            <a:solidFill>
              <a:schemeClr val="accent1"/>
            </a:solidFill>
            <a:prstDash val="lgDash"/>
            <a:round/>
            <a:headEnd type="none" w="sm" len="sm"/>
            <a:tailEnd type="none" w="sm" len="sm"/>
          </a:ln>
          <a:effectLst>
            <a:outerShdw blurRad="40000" dist="20000" dir="5400000" rotWithShape="0">
              <a:srgbClr val="000000">
                <a:alpha val="37254"/>
              </a:srgbClr>
            </a:outerShdw>
          </a:effectLst>
        </p:spPr>
      </p:cxnSp>
      <p:sp>
        <p:nvSpPr>
          <p:cNvPr id="757" name="Google Shape;757;p96"/>
          <p:cNvSpPr/>
          <p:nvPr/>
        </p:nvSpPr>
        <p:spPr>
          <a:xfrm>
            <a:off x="1" y="142109"/>
            <a:ext cx="12192000" cy="369024"/>
          </a:xfrm>
          <a:prstGeom prst="rect">
            <a:avLst/>
          </a:prstGeom>
          <a:solidFill>
            <a:srgbClr val="095879"/>
          </a:solidFill>
          <a:ln>
            <a:noFill/>
          </a:ln>
        </p:spPr>
        <p:txBody>
          <a:bodyPr spcFirstLastPara="1" wrap="square" lIns="121550" tIns="60775" rIns="121550" bIns="60775" anchor="ctr" anchorCtr="0">
            <a:noAutofit/>
          </a:bodyPr>
          <a:lstStyle/>
          <a:p>
            <a:pPr marL="0" marR="0" lvl="0" indent="0" algn="ctr" rtl="0">
              <a:lnSpc>
                <a:spcPct val="100000"/>
              </a:lnSpc>
              <a:spcBef>
                <a:spcPts val="0"/>
              </a:spcBef>
              <a:spcAft>
                <a:spcPts val="0"/>
              </a:spcAft>
              <a:buClr>
                <a:srgbClr val="000000"/>
              </a:buClr>
              <a:buSzPts val="1568"/>
              <a:buFont typeface="Arial"/>
              <a:buNone/>
            </a:pPr>
            <a:endParaRPr sz="1568" b="0" i="0" u="none" strike="noStrike" cap="none">
              <a:solidFill>
                <a:srgbClr val="434343"/>
              </a:solidFill>
              <a:latin typeface="Calibri"/>
              <a:ea typeface="Calibri"/>
              <a:cs typeface="Calibri"/>
              <a:sym typeface="Calibri"/>
            </a:endParaRPr>
          </a:p>
        </p:txBody>
      </p:sp>
      <p:sp>
        <p:nvSpPr>
          <p:cNvPr id="758" name="Google Shape;758;p96"/>
          <p:cNvSpPr/>
          <p:nvPr/>
        </p:nvSpPr>
        <p:spPr>
          <a:xfrm>
            <a:off x="123925" y="43425"/>
            <a:ext cx="8453400" cy="546600"/>
          </a:xfrm>
          <a:prstGeom prst="rect">
            <a:avLst/>
          </a:prstGeom>
          <a:solidFill>
            <a:schemeClr val="lt1"/>
          </a:solidFill>
          <a:ln>
            <a:noFill/>
          </a:ln>
        </p:spPr>
        <p:txBody>
          <a:bodyPr spcFirstLastPara="1" wrap="square" lIns="121775" tIns="60875" rIns="121775" bIns="60875" anchor="ctr" anchorCtr="0">
            <a:noAutofit/>
          </a:bodyPr>
          <a:lstStyle/>
          <a:p>
            <a:pPr marL="0" marR="0" lvl="0" indent="0" algn="l" rtl="0">
              <a:lnSpc>
                <a:spcPct val="100000"/>
              </a:lnSpc>
              <a:spcBef>
                <a:spcPts val="0"/>
              </a:spcBef>
              <a:spcAft>
                <a:spcPts val="0"/>
              </a:spcAft>
              <a:buClr>
                <a:srgbClr val="095879"/>
              </a:buClr>
              <a:buSzPts val="2800"/>
              <a:buFont typeface="Arial"/>
              <a:buNone/>
            </a:pPr>
            <a:r>
              <a:rPr lang="en-US" sz="2800" b="1" i="0" u="none" strike="noStrike" cap="none">
                <a:solidFill>
                  <a:srgbClr val="095879"/>
                </a:solidFill>
                <a:latin typeface="Quattrocento Sans"/>
                <a:ea typeface="Quattrocento Sans"/>
                <a:cs typeface="Quattrocento Sans"/>
                <a:sym typeface="Quattrocento Sans"/>
              </a:rPr>
              <a:t>Topics that outshone</a:t>
            </a:r>
            <a:endParaRPr sz="2800" b="1" i="0" u="none" strike="noStrike" cap="none">
              <a:solidFill>
                <a:srgbClr val="095879"/>
              </a:solidFill>
              <a:latin typeface="Quattrocento Sans"/>
              <a:ea typeface="Quattrocento Sans"/>
              <a:cs typeface="Quattrocento Sans"/>
              <a:sym typeface="Quattrocento Sans"/>
            </a:endParaRPr>
          </a:p>
        </p:txBody>
      </p:sp>
      <p:pic>
        <p:nvPicPr>
          <p:cNvPr id="759" name="Google Shape;759;p96" descr="A picture containing food&#10;&#10;Description automatically generated"/>
          <p:cNvPicPr preferRelativeResize="0"/>
          <p:nvPr/>
        </p:nvPicPr>
        <p:blipFill rotWithShape="1">
          <a:blip r:embed="rId4">
            <a:alphaModFix/>
          </a:blip>
          <a:srcRect/>
          <a:stretch/>
        </p:blipFill>
        <p:spPr>
          <a:xfrm>
            <a:off x="8289535" y="1754050"/>
            <a:ext cx="3902615" cy="4377949"/>
          </a:xfrm>
          <a:prstGeom prst="rect">
            <a:avLst/>
          </a:prstGeom>
          <a:noFill/>
          <a:ln>
            <a:noFill/>
          </a:ln>
        </p:spPr>
      </p:pic>
      <p:pic>
        <p:nvPicPr>
          <p:cNvPr id="760" name="Google Shape;760;p96" descr="A screenshot of a cell phone&#10;&#10;Description automatically generated"/>
          <p:cNvPicPr preferRelativeResize="0"/>
          <p:nvPr/>
        </p:nvPicPr>
        <p:blipFill rotWithShape="1">
          <a:blip r:embed="rId5">
            <a:alphaModFix/>
          </a:blip>
          <a:srcRect/>
          <a:stretch/>
        </p:blipFill>
        <p:spPr>
          <a:xfrm>
            <a:off x="4079467" y="2066683"/>
            <a:ext cx="4055480" cy="3049414"/>
          </a:xfrm>
          <a:prstGeom prst="rect">
            <a:avLst/>
          </a:prstGeom>
          <a:noFill/>
          <a:ln>
            <a:noFill/>
          </a:ln>
        </p:spPr>
      </p:pic>
      <p:cxnSp>
        <p:nvCxnSpPr>
          <p:cNvPr id="761" name="Google Shape;761;p96"/>
          <p:cNvCxnSpPr/>
          <p:nvPr/>
        </p:nvCxnSpPr>
        <p:spPr>
          <a:xfrm>
            <a:off x="8131822" y="1129004"/>
            <a:ext cx="0" cy="5274000"/>
          </a:xfrm>
          <a:prstGeom prst="straightConnector1">
            <a:avLst/>
          </a:prstGeom>
          <a:noFill/>
          <a:ln w="12700" cap="flat" cmpd="sng">
            <a:solidFill>
              <a:schemeClr val="accent1"/>
            </a:solidFill>
            <a:prstDash val="lgDash"/>
            <a:round/>
            <a:headEnd type="none" w="sm" len="sm"/>
            <a:tailEnd type="none" w="sm" len="sm"/>
          </a:ln>
          <a:effectLst>
            <a:outerShdw blurRad="40000" dist="20000" dir="5400000" rotWithShape="0">
              <a:srgbClr val="000000">
                <a:alpha val="37254"/>
              </a:srgbClr>
            </a:outerShdw>
          </a:effectLst>
        </p:spPr>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65"/>
        <p:cNvGrpSpPr/>
        <p:nvPr/>
      </p:nvGrpSpPr>
      <p:grpSpPr>
        <a:xfrm>
          <a:off x="0" y="0"/>
          <a:ext cx="0" cy="0"/>
          <a:chOff x="0" y="0"/>
          <a:chExt cx="0" cy="0"/>
        </a:xfrm>
      </p:grpSpPr>
      <p:sp>
        <p:nvSpPr>
          <p:cNvPr id="766" name="Google Shape;766;p97"/>
          <p:cNvSpPr/>
          <p:nvPr/>
        </p:nvSpPr>
        <p:spPr>
          <a:xfrm>
            <a:off x="813625" y="1466825"/>
            <a:ext cx="10263600" cy="3291000"/>
          </a:xfrm>
          <a:prstGeom prst="rect">
            <a:avLst/>
          </a:prstGeom>
          <a:gradFill>
            <a:gsLst>
              <a:gs pos="0">
                <a:schemeClr val="lt1"/>
              </a:gs>
              <a:gs pos="100000">
                <a:srgbClr val="F2F2F2"/>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67" name="Google Shape;767;p97"/>
          <p:cNvSpPr/>
          <p:nvPr/>
        </p:nvSpPr>
        <p:spPr>
          <a:xfrm>
            <a:off x="784325" y="693457"/>
            <a:ext cx="9315000" cy="4352400"/>
          </a:xfrm>
          <a:prstGeom prst="rect">
            <a:avLst/>
          </a:prstGeom>
          <a:noFill/>
          <a:ln>
            <a:noFill/>
          </a:ln>
        </p:spPr>
        <p:txBody>
          <a:bodyPr spcFirstLastPara="1" wrap="square" lIns="0" tIns="0" rIns="0" bIns="0" anchor="ctr" anchorCtr="0">
            <a:noAutofit/>
          </a:bodyPr>
          <a:lstStyle/>
          <a:p>
            <a:pPr marL="457200" marR="0" lvl="0" indent="-368300" algn="l" rtl="0">
              <a:lnSpc>
                <a:spcPct val="100000"/>
              </a:lnSpc>
              <a:spcBef>
                <a:spcPts val="600"/>
              </a:spcBef>
              <a:spcAft>
                <a:spcPts val="0"/>
              </a:spcAft>
              <a:buClr>
                <a:srgbClr val="000000"/>
              </a:buClr>
              <a:buSzPts val="2200"/>
              <a:buFont typeface="Calibri"/>
              <a:buChar char="●"/>
            </a:pPr>
            <a:r>
              <a:rPr lang="en-US" sz="2200" b="0" i="0" u="none" strike="noStrike" cap="none">
                <a:solidFill>
                  <a:srgbClr val="000000"/>
                </a:solidFill>
                <a:latin typeface="Calibri"/>
                <a:ea typeface="Calibri"/>
                <a:cs typeface="Calibri"/>
                <a:sym typeface="Calibri"/>
              </a:rPr>
              <a:t>Tools - Scikit-learn and gensim.</a:t>
            </a:r>
            <a:endParaRPr sz="2200" b="0" i="0" u="none" strike="noStrike" cap="none">
              <a:solidFill>
                <a:srgbClr val="000000"/>
              </a:solidFill>
              <a:latin typeface="Calibri"/>
              <a:ea typeface="Calibri"/>
              <a:cs typeface="Calibri"/>
              <a:sym typeface="Calibri"/>
            </a:endParaRPr>
          </a:p>
          <a:p>
            <a:pPr marL="457200" marR="0" lvl="0" indent="-368300" algn="l" rtl="0">
              <a:lnSpc>
                <a:spcPct val="100000"/>
              </a:lnSpc>
              <a:spcBef>
                <a:spcPts val="0"/>
              </a:spcBef>
              <a:spcAft>
                <a:spcPts val="0"/>
              </a:spcAft>
              <a:buClr>
                <a:srgbClr val="000000"/>
              </a:buClr>
              <a:buSzPts val="2200"/>
              <a:buFont typeface="Calibri"/>
              <a:buChar char="●"/>
            </a:pPr>
            <a:r>
              <a:rPr lang="en-US" sz="2200" b="0" i="0" u="none" strike="noStrike" cap="none">
                <a:solidFill>
                  <a:srgbClr val="000000"/>
                </a:solidFill>
                <a:latin typeface="Calibri"/>
                <a:ea typeface="Calibri"/>
                <a:cs typeface="Calibri"/>
                <a:sym typeface="Calibri"/>
              </a:rPr>
              <a:t>Scit-kit gives more flexibility in terms of fine tuning the parameters.</a:t>
            </a:r>
            <a:endParaRPr sz="2200" b="0" i="0" u="none" strike="noStrike" cap="none">
              <a:solidFill>
                <a:srgbClr val="000000"/>
              </a:solidFill>
              <a:latin typeface="Calibri"/>
              <a:ea typeface="Calibri"/>
              <a:cs typeface="Calibri"/>
              <a:sym typeface="Calibri"/>
            </a:endParaRPr>
          </a:p>
          <a:p>
            <a:pPr marL="457200" marR="0" lvl="0" indent="-368300" algn="l" rtl="0">
              <a:lnSpc>
                <a:spcPct val="100000"/>
              </a:lnSpc>
              <a:spcBef>
                <a:spcPts val="0"/>
              </a:spcBef>
              <a:spcAft>
                <a:spcPts val="0"/>
              </a:spcAft>
              <a:buClr>
                <a:srgbClr val="000000"/>
              </a:buClr>
              <a:buSzPts val="2200"/>
              <a:buFont typeface="Calibri"/>
              <a:buChar char="●"/>
            </a:pPr>
            <a:r>
              <a:rPr lang="en-US" sz="2200" b="0" i="0" u="none" strike="noStrike" cap="none">
                <a:solidFill>
                  <a:srgbClr val="000000"/>
                </a:solidFill>
                <a:latin typeface="Calibri"/>
                <a:ea typeface="Calibri"/>
                <a:cs typeface="Calibri"/>
                <a:sym typeface="Calibri"/>
              </a:rPr>
              <a:t>Word pre-processing - Stopwords removal and lemmatization.</a:t>
            </a:r>
            <a:endParaRPr sz="2200" b="0" i="0" u="none" strike="noStrike" cap="none">
              <a:solidFill>
                <a:srgbClr val="000000"/>
              </a:solidFill>
              <a:latin typeface="Calibri"/>
              <a:ea typeface="Calibri"/>
              <a:cs typeface="Calibri"/>
              <a:sym typeface="Calibri"/>
            </a:endParaRPr>
          </a:p>
          <a:p>
            <a:pPr marL="457200" marR="0" lvl="0" indent="-368300" algn="l" rtl="0">
              <a:lnSpc>
                <a:spcPct val="100000"/>
              </a:lnSpc>
              <a:spcBef>
                <a:spcPts val="0"/>
              </a:spcBef>
              <a:spcAft>
                <a:spcPts val="0"/>
              </a:spcAft>
              <a:buClr>
                <a:srgbClr val="000000"/>
              </a:buClr>
              <a:buSzPts val="2200"/>
              <a:buFont typeface="Calibri"/>
              <a:buChar char="●"/>
            </a:pPr>
            <a:r>
              <a:rPr lang="en-US" sz="2200" b="0" i="0" u="none" strike="noStrike" cap="none">
                <a:solidFill>
                  <a:srgbClr val="000000"/>
                </a:solidFill>
                <a:latin typeface="Calibri"/>
                <a:ea typeface="Calibri"/>
                <a:cs typeface="Calibri"/>
                <a:sym typeface="Calibri"/>
              </a:rPr>
              <a:t>LDA modelling - hypertuned the parameters (number of topics, iterations etc) via sklearn Gridsearch.</a:t>
            </a:r>
            <a:endParaRPr sz="2200" b="0" i="0" u="none" strike="noStrike" cap="none">
              <a:solidFill>
                <a:srgbClr val="000000"/>
              </a:solidFill>
              <a:latin typeface="Calibri"/>
              <a:ea typeface="Calibri"/>
              <a:cs typeface="Calibri"/>
              <a:sym typeface="Calibri"/>
            </a:endParaRPr>
          </a:p>
          <a:p>
            <a:pPr marL="457200" marR="0" lvl="0" indent="-368300" algn="l" rtl="0">
              <a:lnSpc>
                <a:spcPct val="100000"/>
              </a:lnSpc>
              <a:spcBef>
                <a:spcPts val="0"/>
              </a:spcBef>
              <a:spcAft>
                <a:spcPts val="0"/>
              </a:spcAft>
              <a:buClr>
                <a:srgbClr val="000000"/>
              </a:buClr>
              <a:buSzPts val="2200"/>
              <a:buFont typeface="Calibri"/>
              <a:buChar char="●"/>
            </a:pPr>
            <a:r>
              <a:rPr lang="en-US" sz="2200" b="0" i="0" u="none" strike="noStrike" cap="none">
                <a:solidFill>
                  <a:srgbClr val="000000"/>
                </a:solidFill>
                <a:latin typeface="Calibri"/>
                <a:ea typeface="Calibri"/>
                <a:cs typeface="Calibri"/>
                <a:sym typeface="Calibri"/>
              </a:rPr>
              <a:t>Topic modelling was done on user opinions from three geographies with different healthcare standards - US, Europe and Africa.</a:t>
            </a:r>
            <a:endParaRPr sz="2200" b="0" i="0" u="none" strike="noStrike" cap="none">
              <a:solidFill>
                <a:srgbClr val="000000"/>
              </a:solidFill>
              <a:latin typeface="Calibri"/>
              <a:ea typeface="Calibri"/>
              <a:cs typeface="Calibri"/>
              <a:sym typeface="Calibri"/>
            </a:endParaRPr>
          </a:p>
          <a:p>
            <a:pPr marL="457200" marR="0" lvl="0" indent="-368300" algn="l" rtl="0">
              <a:lnSpc>
                <a:spcPct val="100000"/>
              </a:lnSpc>
              <a:spcBef>
                <a:spcPts val="0"/>
              </a:spcBef>
              <a:spcAft>
                <a:spcPts val="0"/>
              </a:spcAft>
              <a:buClr>
                <a:srgbClr val="000000"/>
              </a:buClr>
              <a:buSzPts val="2200"/>
              <a:buFont typeface="Calibri"/>
              <a:buChar char="●"/>
            </a:pPr>
            <a:r>
              <a:rPr lang="en-US" sz="2200" b="0" i="0" u="none" strike="noStrike" cap="none">
                <a:solidFill>
                  <a:srgbClr val="000000"/>
                </a:solidFill>
                <a:latin typeface="Calibri"/>
                <a:ea typeface="Calibri"/>
                <a:cs typeface="Calibri"/>
                <a:sym typeface="Calibri"/>
              </a:rPr>
              <a:t>Visualization was done with pyLDAvis library.</a:t>
            </a:r>
            <a:endParaRPr sz="2200" b="0" i="0" u="none" strike="noStrike" cap="none">
              <a:solidFill>
                <a:srgbClr val="000000"/>
              </a:solidFill>
              <a:latin typeface="Calibri"/>
              <a:ea typeface="Calibri"/>
              <a:cs typeface="Calibri"/>
              <a:sym typeface="Calibri"/>
            </a:endParaRPr>
          </a:p>
        </p:txBody>
      </p:sp>
      <p:sp>
        <p:nvSpPr>
          <p:cNvPr id="768" name="Google Shape;768;p97"/>
          <p:cNvSpPr txBox="1">
            <a:spLocks noGrp="1"/>
          </p:cNvSpPr>
          <p:nvPr>
            <p:ph type="sldNum" idx="12"/>
          </p:nvPr>
        </p:nvSpPr>
        <p:spPr>
          <a:xfrm>
            <a:off x="9285849" y="6525163"/>
            <a:ext cx="27432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88888"/>
              </a:buClr>
              <a:buSzPts val="1200"/>
              <a:buFont typeface="Calibri"/>
              <a:buNone/>
            </a:pPr>
            <a:fld id="{00000000-1234-1234-1234-123412341234}" type="slidenum">
              <a:rPr lang="en-US" sz="1200" b="0" i="0" u="none" strike="noStrike" cap="none">
                <a:solidFill>
                  <a:srgbClr val="888888"/>
                </a:solidFill>
                <a:latin typeface="Calibri"/>
                <a:ea typeface="Calibri"/>
                <a:cs typeface="Calibri"/>
                <a:sym typeface="Calibri"/>
              </a:rPr>
              <a:t>5</a:t>
            </a:fld>
            <a:endParaRPr sz="1200" b="0" i="0" u="none" strike="noStrike" cap="none">
              <a:solidFill>
                <a:srgbClr val="888888"/>
              </a:solidFill>
              <a:latin typeface="Calibri"/>
              <a:ea typeface="Calibri"/>
              <a:cs typeface="Calibri"/>
              <a:sym typeface="Calibri"/>
            </a:endParaRPr>
          </a:p>
        </p:txBody>
      </p:sp>
      <p:sp>
        <p:nvSpPr>
          <p:cNvPr id="769" name="Google Shape;769;p97"/>
          <p:cNvSpPr/>
          <p:nvPr/>
        </p:nvSpPr>
        <p:spPr>
          <a:xfrm>
            <a:off x="1" y="142109"/>
            <a:ext cx="12192000" cy="369000"/>
          </a:xfrm>
          <a:prstGeom prst="rect">
            <a:avLst/>
          </a:prstGeom>
          <a:solidFill>
            <a:srgbClr val="095879"/>
          </a:solidFill>
          <a:ln>
            <a:noFill/>
          </a:ln>
        </p:spPr>
        <p:txBody>
          <a:bodyPr spcFirstLastPara="1" wrap="square" lIns="121550" tIns="60775" rIns="121550" bIns="60775" anchor="ctr" anchorCtr="0">
            <a:noAutofit/>
          </a:bodyPr>
          <a:lstStyle/>
          <a:p>
            <a:pPr marL="0" marR="0" lvl="0" indent="0" algn="ctr" rtl="0">
              <a:lnSpc>
                <a:spcPct val="100000"/>
              </a:lnSpc>
              <a:spcBef>
                <a:spcPts val="0"/>
              </a:spcBef>
              <a:spcAft>
                <a:spcPts val="0"/>
              </a:spcAft>
              <a:buClr>
                <a:schemeClr val="dk1"/>
              </a:buClr>
              <a:buSzPts val="1568"/>
              <a:buFont typeface="Calibri"/>
              <a:buNone/>
            </a:pPr>
            <a:endParaRPr sz="1568" b="0" i="0" u="none" strike="noStrike" cap="none">
              <a:solidFill>
                <a:srgbClr val="434343"/>
              </a:solidFill>
              <a:latin typeface="Calibri"/>
              <a:ea typeface="Calibri"/>
              <a:cs typeface="Calibri"/>
              <a:sym typeface="Calibri"/>
            </a:endParaRPr>
          </a:p>
        </p:txBody>
      </p:sp>
      <p:sp>
        <p:nvSpPr>
          <p:cNvPr id="770" name="Google Shape;770;p97"/>
          <p:cNvSpPr/>
          <p:nvPr/>
        </p:nvSpPr>
        <p:spPr>
          <a:xfrm>
            <a:off x="118287" y="53309"/>
            <a:ext cx="8544600" cy="546600"/>
          </a:xfrm>
          <a:prstGeom prst="rect">
            <a:avLst/>
          </a:prstGeom>
          <a:solidFill>
            <a:schemeClr val="lt1"/>
          </a:solidFill>
          <a:ln>
            <a:noFill/>
          </a:ln>
        </p:spPr>
        <p:txBody>
          <a:bodyPr spcFirstLastPara="1" wrap="square" lIns="121775" tIns="60875" rIns="121775" bIns="60875" anchor="ctr" anchorCtr="0">
            <a:noAutofit/>
          </a:bodyPr>
          <a:lstStyle/>
          <a:p>
            <a:pPr marL="0" marR="0" lvl="0" indent="0" algn="l" rtl="0">
              <a:lnSpc>
                <a:spcPct val="100000"/>
              </a:lnSpc>
              <a:spcBef>
                <a:spcPts val="0"/>
              </a:spcBef>
              <a:spcAft>
                <a:spcPts val="0"/>
              </a:spcAft>
              <a:buClr>
                <a:srgbClr val="095879"/>
              </a:buClr>
              <a:buSzPts val="2800"/>
              <a:buFont typeface="Quattrocento Sans"/>
              <a:buNone/>
            </a:pPr>
            <a:r>
              <a:rPr lang="en-US" sz="2800" b="1" i="0" u="none" strike="noStrike" cap="none">
                <a:solidFill>
                  <a:srgbClr val="095879"/>
                </a:solidFill>
                <a:latin typeface="Quattrocento Sans"/>
                <a:ea typeface="Quattrocento Sans"/>
                <a:cs typeface="Quattrocento Sans"/>
                <a:sym typeface="Quattrocento Sans"/>
              </a:rPr>
              <a:t>Topic Modeling</a:t>
            </a:r>
            <a:endParaRPr sz="2800" b="1" i="0" u="none" strike="noStrike" cap="none">
              <a:solidFill>
                <a:srgbClr val="095879"/>
              </a:solidFill>
              <a:latin typeface="Quattrocento Sans"/>
              <a:ea typeface="Quattrocento Sans"/>
              <a:cs typeface="Quattrocento Sans"/>
              <a:sym typeface="Quattrocento Sans"/>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74"/>
        <p:cNvGrpSpPr/>
        <p:nvPr/>
      </p:nvGrpSpPr>
      <p:grpSpPr>
        <a:xfrm>
          <a:off x="0" y="0"/>
          <a:ext cx="0" cy="0"/>
          <a:chOff x="0" y="0"/>
          <a:chExt cx="0" cy="0"/>
        </a:xfrm>
      </p:grpSpPr>
      <p:sp>
        <p:nvSpPr>
          <p:cNvPr id="775" name="Google Shape;775;p98"/>
          <p:cNvSpPr txBox="1">
            <a:spLocks noGrp="1"/>
          </p:cNvSpPr>
          <p:nvPr>
            <p:ph type="sldNum" idx="12"/>
          </p:nvPr>
        </p:nvSpPr>
        <p:spPr>
          <a:xfrm>
            <a:off x="9356189" y="6511096"/>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88888"/>
              </a:buClr>
              <a:buSzPts val="1200"/>
              <a:buFont typeface="Calibri"/>
              <a:buNone/>
            </a:pPr>
            <a:fld id="{00000000-1234-1234-1234-123412341234}" type="slidenum">
              <a:rPr lang="en-US" sz="1200" b="0" i="0" u="none" strike="noStrike" cap="none">
                <a:solidFill>
                  <a:srgbClr val="888888"/>
                </a:solidFill>
                <a:latin typeface="Calibri"/>
                <a:ea typeface="Calibri"/>
                <a:cs typeface="Calibri"/>
                <a:sym typeface="Calibri"/>
              </a:rPr>
              <a:t>6</a:t>
            </a:fld>
            <a:endParaRPr sz="1200" b="0" i="0" u="none" strike="noStrike" cap="none">
              <a:solidFill>
                <a:srgbClr val="888888"/>
              </a:solidFill>
              <a:latin typeface="Calibri"/>
              <a:ea typeface="Calibri"/>
              <a:cs typeface="Calibri"/>
              <a:sym typeface="Calibri"/>
            </a:endParaRPr>
          </a:p>
        </p:txBody>
      </p:sp>
      <p:sp>
        <p:nvSpPr>
          <p:cNvPr id="776" name="Google Shape;776;p98"/>
          <p:cNvSpPr/>
          <p:nvPr/>
        </p:nvSpPr>
        <p:spPr>
          <a:xfrm>
            <a:off x="1" y="142109"/>
            <a:ext cx="12192000" cy="369024"/>
          </a:xfrm>
          <a:prstGeom prst="rect">
            <a:avLst/>
          </a:prstGeom>
          <a:solidFill>
            <a:srgbClr val="095879"/>
          </a:solidFill>
          <a:ln>
            <a:noFill/>
          </a:ln>
        </p:spPr>
        <p:txBody>
          <a:bodyPr spcFirstLastPara="1" wrap="square" lIns="121550" tIns="60775" rIns="121550" bIns="60775" anchor="ctr" anchorCtr="0">
            <a:noAutofit/>
          </a:bodyPr>
          <a:lstStyle/>
          <a:p>
            <a:pPr marL="0" marR="0" lvl="0" indent="0" algn="ctr" rtl="0">
              <a:lnSpc>
                <a:spcPct val="100000"/>
              </a:lnSpc>
              <a:spcBef>
                <a:spcPts val="0"/>
              </a:spcBef>
              <a:spcAft>
                <a:spcPts val="0"/>
              </a:spcAft>
              <a:buClr>
                <a:schemeClr val="dk1"/>
              </a:buClr>
              <a:buSzPts val="1568"/>
              <a:buFont typeface="Calibri"/>
              <a:buNone/>
            </a:pPr>
            <a:endParaRPr sz="1568" b="0" i="0" u="none" strike="noStrike" cap="none">
              <a:solidFill>
                <a:srgbClr val="434343"/>
              </a:solidFill>
              <a:latin typeface="Calibri"/>
              <a:ea typeface="Calibri"/>
              <a:cs typeface="Calibri"/>
              <a:sym typeface="Calibri"/>
            </a:endParaRPr>
          </a:p>
        </p:txBody>
      </p:sp>
      <p:sp>
        <p:nvSpPr>
          <p:cNvPr id="777" name="Google Shape;777;p98"/>
          <p:cNvSpPr/>
          <p:nvPr/>
        </p:nvSpPr>
        <p:spPr>
          <a:xfrm>
            <a:off x="118337" y="43509"/>
            <a:ext cx="8544600" cy="546600"/>
          </a:xfrm>
          <a:prstGeom prst="rect">
            <a:avLst/>
          </a:prstGeom>
          <a:solidFill>
            <a:schemeClr val="lt1"/>
          </a:solidFill>
          <a:ln>
            <a:noFill/>
          </a:ln>
        </p:spPr>
        <p:txBody>
          <a:bodyPr spcFirstLastPara="1" wrap="square" lIns="121775" tIns="60875" rIns="121775" bIns="60875" anchor="ctr" anchorCtr="0">
            <a:noAutofit/>
          </a:bodyPr>
          <a:lstStyle/>
          <a:p>
            <a:pPr marL="0" marR="0" lvl="0" indent="0" algn="l" rtl="0">
              <a:lnSpc>
                <a:spcPct val="100000"/>
              </a:lnSpc>
              <a:spcBef>
                <a:spcPts val="0"/>
              </a:spcBef>
              <a:spcAft>
                <a:spcPts val="0"/>
              </a:spcAft>
              <a:buClr>
                <a:srgbClr val="095879"/>
              </a:buClr>
              <a:buSzPts val="2800"/>
              <a:buFont typeface="Quattrocento Sans"/>
              <a:buNone/>
            </a:pPr>
            <a:r>
              <a:rPr lang="en-US" sz="2800" b="1" i="0" u="none" strike="noStrike" cap="none">
                <a:solidFill>
                  <a:srgbClr val="095879"/>
                </a:solidFill>
                <a:latin typeface="Quattrocento Sans"/>
                <a:ea typeface="Quattrocento Sans"/>
                <a:cs typeface="Quattrocento Sans"/>
                <a:sym typeface="Quattrocento Sans"/>
              </a:rPr>
              <a:t>Themes on US</a:t>
            </a:r>
            <a:endParaRPr sz="2800" b="1" i="0" u="none" strike="noStrike" cap="none">
              <a:solidFill>
                <a:srgbClr val="095879"/>
              </a:solidFill>
              <a:latin typeface="Quattrocento Sans"/>
              <a:ea typeface="Quattrocento Sans"/>
              <a:cs typeface="Quattrocento Sans"/>
              <a:sym typeface="Quattrocento Sans"/>
            </a:endParaRPr>
          </a:p>
        </p:txBody>
      </p:sp>
      <p:sp>
        <p:nvSpPr>
          <p:cNvPr id="778" name="Google Shape;778;p98"/>
          <p:cNvSpPr/>
          <p:nvPr/>
        </p:nvSpPr>
        <p:spPr>
          <a:xfrm>
            <a:off x="1788400" y="987050"/>
            <a:ext cx="3569100" cy="1590600"/>
          </a:xfrm>
          <a:prstGeom prst="rect">
            <a:avLst/>
          </a:prstGeom>
          <a:gradFill>
            <a:gsLst>
              <a:gs pos="0">
                <a:schemeClr val="lt1"/>
              </a:gs>
              <a:gs pos="100000">
                <a:srgbClr val="F2F2F2"/>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1957A3"/>
              </a:buClr>
              <a:buSzPts val="1600"/>
              <a:buFont typeface="Arial"/>
              <a:buNone/>
            </a:pPr>
            <a:r>
              <a:rPr lang="en-US" sz="1600" b="1" i="0" u="none" strike="noStrike" cap="none">
                <a:solidFill>
                  <a:srgbClr val="1957A3"/>
                </a:solidFill>
                <a:latin typeface="Arial"/>
                <a:ea typeface="Arial"/>
                <a:cs typeface="Arial"/>
                <a:sym typeface="Arial"/>
              </a:rPr>
              <a:t>Government policies &amp; candidates</a:t>
            </a:r>
            <a:endParaRPr sz="1400" b="0" i="0" u="none" strike="noStrike" cap="none">
              <a:solidFill>
                <a:schemeClr val="dk1"/>
              </a:solidFill>
              <a:latin typeface="Arial"/>
              <a:ea typeface="Arial"/>
              <a:cs typeface="Arial"/>
              <a:sym typeface="Arial"/>
            </a:endParaRPr>
          </a:p>
          <a:p>
            <a:pPr marL="0" marR="0" lvl="0" indent="0" algn="l" rtl="0">
              <a:lnSpc>
                <a:spcPct val="100000"/>
              </a:lnSpc>
              <a:spcBef>
                <a:spcPts val="600"/>
              </a:spcBef>
              <a:spcAft>
                <a:spcPts val="0"/>
              </a:spcAft>
              <a:buClr>
                <a:schemeClr val="dk1"/>
              </a:buClr>
              <a:buSzPts val="1600"/>
              <a:buFont typeface="Arial"/>
              <a:buNone/>
            </a:pPr>
            <a:r>
              <a:rPr lang="en-US" sz="1600" b="0" i="1" u="none" strike="noStrike" cap="none">
                <a:solidFill>
                  <a:schemeClr val="dk1"/>
                </a:solidFill>
                <a:latin typeface="Arial"/>
                <a:ea typeface="Arial"/>
                <a:cs typeface="Arial"/>
                <a:sym typeface="Arial"/>
              </a:rPr>
              <a:t>Top discussions - Obamacare, Trump, Bernie Sanders. Users are comparing the current policies with past reforms. </a:t>
            </a:r>
            <a:endParaRPr sz="1600" b="0" i="1" u="none" strike="noStrike" cap="none">
              <a:solidFill>
                <a:schemeClr val="dk1"/>
              </a:solidFill>
              <a:latin typeface="Arial"/>
              <a:ea typeface="Arial"/>
              <a:cs typeface="Arial"/>
              <a:sym typeface="Arial"/>
            </a:endParaRPr>
          </a:p>
          <a:p>
            <a:pPr marL="0" marR="0" lvl="0" indent="0" algn="l" rtl="0">
              <a:lnSpc>
                <a:spcPct val="100000"/>
              </a:lnSpc>
              <a:spcBef>
                <a:spcPts val="600"/>
              </a:spcBef>
              <a:spcAft>
                <a:spcPts val="0"/>
              </a:spcAft>
              <a:buClr>
                <a:schemeClr val="dk1"/>
              </a:buClr>
              <a:buSzPts val="1600"/>
              <a:buFont typeface="Arial"/>
              <a:buNone/>
            </a:pPr>
            <a:r>
              <a:rPr lang="en-US" sz="1600" b="0" i="1" u="none" strike="noStrike" cap="none">
                <a:solidFill>
                  <a:schemeClr val="dk1"/>
                </a:solidFill>
                <a:latin typeface="Arial"/>
                <a:ea typeface="Arial"/>
                <a:cs typeface="Arial"/>
                <a:sym typeface="Arial"/>
              </a:rPr>
              <a:t>Sentiment - Neutral </a:t>
            </a:r>
            <a:endParaRPr sz="1800" b="0" i="0" u="none" strike="noStrike" cap="none">
              <a:solidFill>
                <a:srgbClr val="FFFFFF"/>
              </a:solidFill>
              <a:latin typeface="Calibri"/>
              <a:ea typeface="Calibri"/>
              <a:cs typeface="Calibri"/>
              <a:sym typeface="Calibri"/>
            </a:endParaRPr>
          </a:p>
        </p:txBody>
      </p:sp>
      <p:grpSp>
        <p:nvGrpSpPr>
          <p:cNvPr id="779" name="Google Shape;779;p98"/>
          <p:cNvGrpSpPr/>
          <p:nvPr/>
        </p:nvGrpSpPr>
        <p:grpSpPr>
          <a:xfrm>
            <a:off x="7026175" y="1616123"/>
            <a:ext cx="586876" cy="313628"/>
            <a:chOff x="9388441" y="1298560"/>
            <a:chExt cx="852634" cy="454820"/>
          </a:xfrm>
        </p:grpSpPr>
        <p:sp>
          <p:nvSpPr>
            <p:cNvPr id="780" name="Google Shape;780;p98"/>
            <p:cNvSpPr/>
            <p:nvPr/>
          </p:nvSpPr>
          <p:spPr>
            <a:xfrm>
              <a:off x="9388441" y="1298560"/>
              <a:ext cx="852634" cy="430056"/>
            </a:xfrm>
            <a:custGeom>
              <a:avLst/>
              <a:gdLst/>
              <a:ahLst/>
              <a:cxnLst/>
              <a:rect l="l" t="t" r="r" b="b"/>
              <a:pathLst>
                <a:path w="852634" h="430056" extrusionOk="0">
                  <a:moveTo>
                    <a:pt x="722653" y="291118"/>
                  </a:moveTo>
                  <a:lnTo>
                    <a:pt x="799112" y="291118"/>
                  </a:lnTo>
                  <a:cubicBezTo>
                    <a:pt x="828671" y="291118"/>
                    <a:pt x="852634" y="315081"/>
                    <a:pt x="852634" y="344640"/>
                  </a:cubicBezTo>
                  <a:lnTo>
                    <a:pt x="852634" y="430056"/>
                  </a:lnTo>
                  <a:lnTo>
                    <a:pt x="671553" y="430056"/>
                  </a:lnTo>
                  <a:cubicBezTo>
                    <a:pt x="706722" y="411054"/>
                    <a:pt x="727307" y="387446"/>
                    <a:pt x="727307" y="361951"/>
                  </a:cubicBezTo>
                  <a:cubicBezTo>
                    <a:pt x="727307" y="340852"/>
                    <a:pt x="713208" y="321045"/>
                    <a:pt x="687987" y="304651"/>
                  </a:cubicBezTo>
                  <a:cubicBezTo>
                    <a:pt x="696985" y="296050"/>
                    <a:pt x="709243" y="291118"/>
                    <a:pt x="722653" y="291118"/>
                  </a:cubicBezTo>
                  <a:close/>
                  <a:moveTo>
                    <a:pt x="53522" y="291118"/>
                  </a:moveTo>
                  <a:lnTo>
                    <a:pt x="129981" y="291118"/>
                  </a:lnTo>
                  <a:cubicBezTo>
                    <a:pt x="143391" y="291118"/>
                    <a:pt x="155649" y="296050"/>
                    <a:pt x="164647" y="304651"/>
                  </a:cubicBezTo>
                  <a:cubicBezTo>
                    <a:pt x="139426" y="321045"/>
                    <a:pt x="125327" y="340852"/>
                    <a:pt x="125327" y="361951"/>
                  </a:cubicBezTo>
                  <a:cubicBezTo>
                    <a:pt x="125327" y="387446"/>
                    <a:pt x="145912" y="411054"/>
                    <a:pt x="181081" y="430056"/>
                  </a:cubicBezTo>
                  <a:lnTo>
                    <a:pt x="0" y="430056"/>
                  </a:lnTo>
                  <a:lnTo>
                    <a:pt x="0" y="344640"/>
                  </a:lnTo>
                  <a:cubicBezTo>
                    <a:pt x="0" y="315081"/>
                    <a:pt x="23963" y="291118"/>
                    <a:pt x="53522" y="291118"/>
                  </a:cubicBezTo>
                  <a:close/>
                  <a:moveTo>
                    <a:pt x="499610" y="162530"/>
                  </a:moveTo>
                  <a:lnTo>
                    <a:pt x="576069" y="162530"/>
                  </a:lnTo>
                  <a:cubicBezTo>
                    <a:pt x="605628" y="162530"/>
                    <a:pt x="629591" y="186493"/>
                    <a:pt x="629591" y="216052"/>
                  </a:cubicBezTo>
                  <a:lnTo>
                    <a:pt x="629591" y="275340"/>
                  </a:lnTo>
                  <a:cubicBezTo>
                    <a:pt x="580723" y="257250"/>
                    <a:pt x="516742" y="245893"/>
                    <a:pt x="446088" y="245407"/>
                  </a:cubicBezTo>
                  <a:lnTo>
                    <a:pt x="446088" y="216052"/>
                  </a:lnTo>
                  <a:cubicBezTo>
                    <a:pt x="446088" y="186493"/>
                    <a:pt x="470051" y="162530"/>
                    <a:pt x="499610" y="162530"/>
                  </a:cubicBezTo>
                  <a:close/>
                  <a:moveTo>
                    <a:pt x="276566" y="162530"/>
                  </a:moveTo>
                  <a:lnTo>
                    <a:pt x="353025" y="162530"/>
                  </a:lnTo>
                  <a:cubicBezTo>
                    <a:pt x="382584" y="162530"/>
                    <a:pt x="406547" y="186493"/>
                    <a:pt x="406547" y="216052"/>
                  </a:cubicBezTo>
                  <a:lnTo>
                    <a:pt x="406547" y="245407"/>
                  </a:lnTo>
                  <a:cubicBezTo>
                    <a:pt x="335893" y="245893"/>
                    <a:pt x="271912" y="257250"/>
                    <a:pt x="223044" y="275340"/>
                  </a:cubicBezTo>
                  <a:lnTo>
                    <a:pt x="223044" y="216052"/>
                  </a:lnTo>
                  <a:cubicBezTo>
                    <a:pt x="223044" y="186493"/>
                    <a:pt x="247007" y="162530"/>
                    <a:pt x="276566" y="162530"/>
                  </a:cubicBezTo>
                  <a:close/>
                  <a:moveTo>
                    <a:pt x="760882" y="128588"/>
                  </a:moveTo>
                  <a:cubicBezTo>
                    <a:pt x="798525" y="128588"/>
                    <a:pt x="829040" y="159104"/>
                    <a:pt x="829040" y="196746"/>
                  </a:cubicBezTo>
                  <a:cubicBezTo>
                    <a:pt x="829040" y="234389"/>
                    <a:pt x="798525" y="264905"/>
                    <a:pt x="760882" y="264905"/>
                  </a:cubicBezTo>
                  <a:cubicBezTo>
                    <a:pt x="723240" y="264905"/>
                    <a:pt x="692725" y="234389"/>
                    <a:pt x="692725" y="196746"/>
                  </a:cubicBezTo>
                  <a:cubicBezTo>
                    <a:pt x="692725" y="159104"/>
                    <a:pt x="723240" y="128588"/>
                    <a:pt x="760882" y="128588"/>
                  </a:cubicBezTo>
                  <a:close/>
                  <a:moveTo>
                    <a:pt x="91751" y="128588"/>
                  </a:moveTo>
                  <a:cubicBezTo>
                    <a:pt x="129394" y="128588"/>
                    <a:pt x="159909" y="159104"/>
                    <a:pt x="159909" y="196746"/>
                  </a:cubicBezTo>
                  <a:cubicBezTo>
                    <a:pt x="159909" y="234389"/>
                    <a:pt x="129394" y="264905"/>
                    <a:pt x="91751" y="264905"/>
                  </a:cubicBezTo>
                  <a:cubicBezTo>
                    <a:pt x="54109" y="264905"/>
                    <a:pt x="23594" y="234389"/>
                    <a:pt x="23594" y="196746"/>
                  </a:cubicBezTo>
                  <a:cubicBezTo>
                    <a:pt x="23594" y="159104"/>
                    <a:pt x="54109" y="128588"/>
                    <a:pt x="91751" y="128588"/>
                  </a:cubicBezTo>
                  <a:close/>
                  <a:moveTo>
                    <a:pt x="537839" y="0"/>
                  </a:moveTo>
                  <a:cubicBezTo>
                    <a:pt x="575482" y="0"/>
                    <a:pt x="605997" y="30516"/>
                    <a:pt x="605997" y="68158"/>
                  </a:cubicBezTo>
                  <a:cubicBezTo>
                    <a:pt x="605997" y="105801"/>
                    <a:pt x="575482" y="136317"/>
                    <a:pt x="537839" y="136317"/>
                  </a:cubicBezTo>
                  <a:cubicBezTo>
                    <a:pt x="500197" y="136317"/>
                    <a:pt x="469682" y="105801"/>
                    <a:pt x="469682" y="68158"/>
                  </a:cubicBezTo>
                  <a:cubicBezTo>
                    <a:pt x="469682" y="30516"/>
                    <a:pt x="500197" y="0"/>
                    <a:pt x="537839" y="0"/>
                  </a:cubicBezTo>
                  <a:close/>
                  <a:moveTo>
                    <a:pt x="314795" y="0"/>
                  </a:moveTo>
                  <a:cubicBezTo>
                    <a:pt x="352438" y="0"/>
                    <a:pt x="382953" y="30516"/>
                    <a:pt x="382953" y="68158"/>
                  </a:cubicBezTo>
                  <a:cubicBezTo>
                    <a:pt x="382953" y="105801"/>
                    <a:pt x="352438" y="136317"/>
                    <a:pt x="314795" y="136317"/>
                  </a:cubicBezTo>
                  <a:cubicBezTo>
                    <a:pt x="277153" y="136317"/>
                    <a:pt x="246638" y="105801"/>
                    <a:pt x="246638" y="68158"/>
                  </a:cubicBezTo>
                  <a:cubicBezTo>
                    <a:pt x="246638" y="30516"/>
                    <a:pt x="277153" y="0"/>
                    <a:pt x="314795" y="0"/>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781" name="Google Shape;781;p98"/>
            <p:cNvSpPr/>
            <p:nvPr/>
          </p:nvSpPr>
          <p:spPr>
            <a:xfrm>
              <a:off x="9556154" y="1567642"/>
              <a:ext cx="517208" cy="185738"/>
            </a:xfrm>
            <a:prstGeom prst="ellipse">
              <a:avLst/>
            </a:pr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rgbClr val="000000"/>
                </a:solidFill>
                <a:latin typeface="Arial"/>
                <a:ea typeface="Arial"/>
                <a:cs typeface="Arial"/>
                <a:sym typeface="Arial"/>
              </a:endParaRPr>
            </a:p>
          </p:txBody>
        </p:sp>
      </p:grpSp>
      <p:grpSp>
        <p:nvGrpSpPr>
          <p:cNvPr id="782" name="Google Shape;782;p98"/>
          <p:cNvGrpSpPr/>
          <p:nvPr/>
        </p:nvGrpSpPr>
        <p:grpSpPr>
          <a:xfrm>
            <a:off x="6850851" y="839521"/>
            <a:ext cx="4663052" cy="1518294"/>
            <a:chOff x="784306" y="4079276"/>
            <a:chExt cx="4556877" cy="1273096"/>
          </a:xfrm>
        </p:grpSpPr>
        <p:sp>
          <p:nvSpPr>
            <p:cNvPr id="783" name="Google Shape;783;p98"/>
            <p:cNvSpPr/>
            <p:nvPr/>
          </p:nvSpPr>
          <p:spPr>
            <a:xfrm>
              <a:off x="784306" y="4079276"/>
              <a:ext cx="4556877" cy="1273096"/>
            </a:xfrm>
            <a:prstGeom prst="rect">
              <a:avLst/>
            </a:prstGeom>
            <a:gradFill>
              <a:gsLst>
                <a:gs pos="0">
                  <a:schemeClr val="lt1"/>
                </a:gs>
                <a:gs pos="100000">
                  <a:srgbClr val="F2F2F2"/>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84" name="Google Shape;784;p98"/>
            <p:cNvSpPr/>
            <p:nvPr/>
          </p:nvSpPr>
          <p:spPr>
            <a:xfrm>
              <a:off x="1715679" y="4202979"/>
              <a:ext cx="3472200" cy="10086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1957A3"/>
                </a:buClr>
                <a:buSzPts val="1600"/>
                <a:buFont typeface="Arial"/>
                <a:buNone/>
              </a:pPr>
              <a:r>
                <a:rPr lang="en-US" sz="1600" b="1" i="0" u="none" strike="noStrike" cap="none">
                  <a:solidFill>
                    <a:srgbClr val="1957A3"/>
                  </a:solidFill>
                  <a:latin typeface="Arial"/>
                  <a:ea typeface="Arial"/>
                  <a:cs typeface="Arial"/>
                  <a:sym typeface="Arial"/>
                </a:rPr>
                <a:t>Information search</a:t>
              </a:r>
              <a:endParaRPr sz="1400" b="0" i="0" u="none" strike="noStrike" cap="none">
                <a:solidFill>
                  <a:schemeClr val="dk1"/>
                </a:solidFill>
                <a:latin typeface="Arial"/>
                <a:ea typeface="Arial"/>
                <a:cs typeface="Arial"/>
                <a:sym typeface="Arial"/>
              </a:endParaRPr>
            </a:p>
            <a:p>
              <a:pPr marL="0" marR="0" lvl="0" indent="0" algn="l" rtl="0">
                <a:lnSpc>
                  <a:spcPct val="100000"/>
                </a:lnSpc>
                <a:spcBef>
                  <a:spcPts val="600"/>
                </a:spcBef>
                <a:spcAft>
                  <a:spcPts val="0"/>
                </a:spcAft>
                <a:buClr>
                  <a:schemeClr val="dk1"/>
                </a:buClr>
                <a:buSzPts val="1600"/>
                <a:buFont typeface="Arial"/>
                <a:buNone/>
              </a:pPr>
              <a:r>
                <a:rPr lang="en-US" sz="1600" b="0" i="1" u="none" strike="noStrike" cap="none">
                  <a:solidFill>
                    <a:schemeClr val="dk1"/>
                  </a:solidFill>
                  <a:latin typeface="Arial"/>
                  <a:ea typeface="Arial"/>
                  <a:cs typeface="Arial"/>
                  <a:sym typeface="Arial"/>
                </a:rPr>
                <a:t>Top discussions - Suicide, Emergency, info, advice. </a:t>
              </a:r>
              <a:endParaRPr sz="1600" b="0" i="1" u="none" strike="noStrike" cap="none">
                <a:solidFill>
                  <a:schemeClr val="dk1"/>
                </a:solidFill>
                <a:latin typeface="Arial"/>
                <a:ea typeface="Arial"/>
                <a:cs typeface="Arial"/>
                <a:sym typeface="Arial"/>
              </a:endParaRPr>
            </a:p>
            <a:p>
              <a:pPr marL="0" marR="0" lvl="0" indent="0" algn="l" rtl="0">
                <a:lnSpc>
                  <a:spcPct val="100000"/>
                </a:lnSpc>
                <a:spcBef>
                  <a:spcPts val="600"/>
                </a:spcBef>
                <a:spcAft>
                  <a:spcPts val="0"/>
                </a:spcAft>
                <a:buClr>
                  <a:schemeClr val="dk1"/>
                </a:buClr>
                <a:buSzPts val="1600"/>
                <a:buFont typeface="Arial"/>
                <a:buNone/>
              </a:pPr>
              <a:r>
                <a:rPr lang="en-US" sz="1600" b="0" i="1" u="none" strike="noStrike" cap="none">
                  <a:solidFill>
                    <a:schemeClr val="dk1"/>
                  </a:solidFill>
                  <a:latin typeface="Arial"/>
                  <a:ea typeface="Arial"/>
                  <a:cs typeface="Arial"/>
                  <a:sym typeface="Arial"/>
                </a:rPr>
                <a:t>Sentiment - Neutral </a:t>
              </a:r>
              <a:endParaRPr sz="1600" b="1" i="0" u="none" strike="noStrike" cap="none">
                <a:solidFill>
                  <a:srgbClr val="1957A3"/>
                </a:solidFill>
                <a:latin typeface="Arial"/>
                <a:ea typeface="Arial"/>
                <a:cs typeface="Arial"/>
                <a:sym typeface="Arial"/>
              </a:endParaRPr>
            </a:p>
          </p:txBody>
        </p:sp>
      </p:grpSp>
      <p:grpSp>
        <p:nvGrpSpPr>
          <p:cNvPr id="785" name="Google Shape;785;p98"/>
          <p:cNvGrpSpPr/>
          <p:nvPr/>
        </p:nvGrpSpPr>
        <p:grpSpPr>
          <a:xfrm>
            <a:off x="800629" y="4753965"/>
            <a:ext cx="4556877" cy="1518360"/>
            <a:chOff x="647581" y="4207632"/>
            <a:chExt cx="4556877" cy="1518360"/>
          </a:xfrm>
        </p:grpSpPr>
        <p:sp>
          <p:nvSpPr>
            <p:cNvPr id="786" name="Google Shape;786;p98"/>
            <p:cNvSpPr/>
            <p:nvPr/>
          </p:nvSpPr>
          <p:spPr>
            <a:xfrm>
              <a:off x="647581" y="4207632"/>
              <a:ext cx="4556877" cy="1518199"/>
            </a:xfrm>
            <a:prstGeom prst="rect">
              <a:avLst/>
            </a:prstGeom>
            <a:gradFill>
              <a:gsLst>
                <a:gs pos="0">
                  <a:schemeClr val="lt1"/>
                </a:gs>
                <a:gs pos="100000">
                  <a:srgbClr val="F2F2F2"/>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87" name="Google Shape;787;p98"/>
            <p:cNvSpPr/>
            <p:nvPr/>
          </p:nvSpPr>
          <p:spPr>
            <a:xfrm>
              <a:off x="1698452" y="4302492"/>
              <a:ext cx="3392400" cy="14235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1957A3"/>
                </a:buClr>
                <a:buSzPts val="1600"/>
                <a:buFont typeface="Arial"/>
                <a:buNone/>
              </a:pPr>
              <a:r>
                <a:rPr lang="en-US" sz="1600" b="1" i="0" u="none" strike="noStrike" cap="none">
                  <a:solidFill>
                    <a:srgbClr val="1957A3"/>
                  </a:solidFill>
                  <a:latin typeface="Arial"/>
                  <a:ea typeface="Arial"/>
                  <a:cs typeface="Arial"/>
                  <a:sym typeface="Arial"/>
                </a:rPr>
                <a:t>About current system</a:t>
              </a:r>
              <a:endParaRPr sz="1600" b="1" i="0" u="none" strike="noStrike" cap="none">
                <a:solidFill>
                  <a:srgbClr val="1957A3"/>
                </a:solidFill>
                <a:latin typeface="Arial"/>
                <a:ea typeface="Arial"/>
                <a:cs typeface="Arial"/>
                <a:sym typeface="Arial"/>
              </a:endParaRPr>
            </a:p>
            <a:p>
              <a:pPr marL="0" marR="0" lvl="0" indent="0" algn="l" rtl="0">
                <a:lnSpc>
                  <a:spcPct val="100000"/>
                </a:lnSpc>
                <a:spcBef>
                  <a:spcPts val="600"/>
                </a:spcBef>
                <a:spcAft>
                  <a:spcPts val="0"/>
                </a:spcAft>
                <a:buClr>
                  <a:srgbClr val="000000"/>
                </a:buClr>
                <a:buSzPts val="1600"/>
                <a:buFont typeface="Arial"/>
                <a:buNone/>
              </a:pPr>
              <a:r>
                <a:rPr lang="en-US" sz="1600" b="0" i="1" u="none" strike="noStrike" cap="none">
                  <a:solidFill>
                    <a:srgbClr val="000000"/>
                  </a:solidFill>
                  <a:latin typeface="Arial"/>
                  <a:ea typeface="Arial"/>
                  <a:cs typeface="Arial"/>
                  <a:sym typeface="Arial"/>
                </a:rPr>
                <a:t>Top discussions - Change, Comparison, Capitalism, problems</a:t>
              </a:r>
              <a:endParaRPr sz="1600" b="0" i="1" u="none" strike="noStrike" cap="none">
                <a:solidFill>
                  <a:srgbClr val="000000"/>
                </a:solidFill>
                <a:latin typeface="Arial"/>
                <a:ea typeface="Arial"/>
                <a:cs typeface="Arial"/>
                <a:sym typeface="Arial"/>
              </a:endParaRPr>
            </a:p>
            <a:p>
              <a:pPr marL="0" marR="0" lvl="0" indent="0" algn="l" rtl="0">
                <a:lnSpc>
                  <a:spcPct val="100000"/>
                </a:lnSpc>
                <a:spcBef>
                  <a:spcPts val="600"/>
                </a:spcBef>
                <a:spcAft>
                  <a:spcPts val="0"/>
                </a:spcAft>
                <a:buClr>
                  <a:srgbClr val="000000"/>
                </a:buClr>
                <a:buSzPts val="1600"/>
                <a:buFont typeface="Arial"/>
                <a:buNone/>
              </a:pPr>
              <a:r>
                <a:rPr lang="en-US" sz="1600" b="0" i="1" u="none" strike="noStrike" cap="none">
                  <a:solidFill>
                    <a:srgbClr val="000000"/>
                  </a:solidFill>
                  <a:latin typeface="Arial"/>
                  <a:ea typeface="Arial"/>
                  <a:cs typeface="Arial"/>
                  <a:sym typeface="Arial"/>
                </a:rPr>
                <a:t>Sentiment - Negative</a:t>
              </a:r>
              <a:endParaRPr sz="1600" b="0" i="1" u="none" strike="noStrike" cap="none">
                <a:solidFill>
                  <a:srgbClr val="000000"/>
                </a:solidFill>
                <a:latin typeface="Arial"/>
                <a:ea typeface="Arial"/>
                <a:cs typeface="Arial"/>
                <a:sym typeface="Arial"/>
              </a:endParaRPr>
            </a:p>
          </p:txBody>
        </p:sp>
      </p:grpSp>
      <p:pic>
        <p:nvPicPr>
          <p:cNvPr id="788" name="Google Shape;788;p98"/>
          <p:cNvPicPr preferRelativeResize="0"/>
          <p:nvPr/>
        </p:nvPicPr>
        <p:blipFill rotWithShape="1">
          <a:blip r:embed="rId3">
            <a:alphaModFix/>
          </a:blip>
          <a:srcRect/>
          <a:stretch/>
        </p:blipFill>
        <p:spPr>
          <a:xfrm>
            <a:off x="5615189" y="2686223"/>
            <a:ext cx="6404447" cy="3648626"/>
          </a:xfrm>
          <a:prstGeom prst="rect">
            <a:avLst/>
          </a:prstGeom>
          <a:noFill/>
          <a:ln>
            <a:noFill/>
          </a:ln>
        </p:spPr>
      </p:pic>
      <p:pic>
        <p:nvPicPr>
          <p:cNvPr id="789" name="Google Shape;789;p98"/>
          <p:cNvPicPr preferRelativeResize="0"/>
          <p:nvPr/>
        </p:nvPicPr>
        <p:blipFill rotWithShape="1">
          <a:blip r:embed="rId4">
            <a:alphaModFix/>
          </a:blip>
          <a:srcRect/>
          <a:stretch/>
        </p:blipFill>
        <p:spPr>
          <a:xfrm>
            <a:off x="1031313" y="839521"/>
            <a:ext cx="586875" cy="563295"/>
          </a:xfrm>
          <a:prstGeom prst="rect">
            <a:avLst/>
          </a:prstGeom>
          <a:noFill/>
          <a:ln>
            <a:noFill/>
          </a:ln>
        </p:spPr>
      </p:pic>
      <p:grpSp>
        <p:nvGrpSpPr>
          <p:cNvPr id="790" name="Google Shape;790;p98"/>
          <p:cNvGrpSpPr/>
          <p:nvPr/>
        </p:nvGrpSpPr>
        <p:grpSpPr>
          <a:xfrm>
            <a:off x="800629" y="2974609"/>
            <a:ext cx="4557000" cy="1203000"/>
            <a:chOff x="784306" y="5573807"/>
            <a:chExt cx="4557000" cy="1203000"/>
          </a:xfrm>
        </p:grpSpPr>
        <p:sp>
          <p:nvSpPr>
            <p:cNvPr id="791" name="Google Shape;791;p98"/>
            <p:cNvSpPr/>
            <p:nvPr/>
          </p:nvSpPr>
          <p:spPr>
            <a:xfrm>
              <a:off x="784306" y="5573807"/>
              <a:ext cx="4557000" cy="1203000"/>
            </a:xfrm>
            <a:prstGeom prst="rect">
              <a:avLst/>
            </a:prstGeom>
            <a:gradFill>
              <a:gsLst>
                <a:gs pos="0">
                  <a:schemeClr val="lt1"/>
                </a:gs>
                <a:gs pos="100000">
                  <a:srgbClr val="F2F2F2"/>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92" name="Google Shape;792;p98"/>
            <p:cNvSpPr/>
            <p:nvPr/>
          </p:nvSpPr>
          <p:spPr>
            <a:xfrm>
              <a:off x="1818852" y="5659122"/>
              <a:ext cx="3454200" cy="9720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1957A3"/>
                </a:buClr>
                <a:buSzPts val="1600"/>
                <a:buFont typeface="Arial"/>
                <a:buNone/>
              </a:pPr>
              <a:r>
                <a:rPr lang="en-US" sz="1600" b="1" i="0" u="none" strike="noStrike" cap="none">
                  <a:solidFill>
                    <a:srgbClr val="1957A3"/>
                  </a:solidFill>
                  <a:latin typeface="Arial"/>
                  <a:ea typeface="Arial"/>
                  <a:cs typeface="Arial"/>
                  <a:sym typeface="Arial"/>
                </a:rPr>
                <a:t>Healthcare expense </a:t>
              </a:r>
              <a:endParaRPr sz="1600" b="1" i="0" u="none" strike="noStrike" cap="none">
                <a:solidFill>
                  <a:srgbClr val="1957A3"/>
                </a:solidFill>
                <a:latin typeface="Arial"/>
                <a:ea typeface="Arial"/>
                <a:cs typeface="Arial"/>
                <a:sym typeface="Arial"/>
              </a:endParaRPr>
            </a:p>
            <a:p>
              <a:pPr marL="0" marR="0" lvl="0" indent="0" algn="l" rtl="0">
                <a:lnSpc>
                  <a:spcPct val="100000"/>
                </a:lnSpc>
                <a:spcBef>
                  <a:spcPts val="0"/>
                </a:spcBef>
                <a:spcAft>
                  <a:spcPts val="0"/>
                </a:spcAft>
                <a:buClr>
                  <a:srgbClr val="1957A3"/>
                </a:buClr>
                <a:buSzPts val="1600"/>
                <a:buFont typeface="Arial"/>
                <a:buNone/>
              </a:pPr>
              <a:r>
                <a:rPr lang="en-US" sz="1600" b="0" i="1" u="none" strike="noStrike" cap="none">
                  <a:solidFill>
                    <a:schemeClr val="dk1"/>
                  </a:solidFill>
                  <a:latin typeface="Arial"/>
                  <a:ea typeface="Arial"/>
                  <a:cs typeface="Arial"/>
                  <a:sym typeface="Arial"/>
                </a:rPr>
                <a:t>Top discussions - Health Insurance, cost, income, affordability. </a:t>
              </a:r>
              <a:endParaRPr sz="1600" b="0" i="1"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1957A3"/>
                </a:buClr>
                <a:buSzPts val="1600"/>
                <a:buFont typeface="Arial"/>
                <a:buNone/>
              </a:pPr>
              <a:r>
                <a:rPr lang="en-US" sz="1600" b="0" i="1" u="none" strike="noStrike" cap="none">
                  <a:solidFill>
                    <a:schemeClr val="dk1"/>
                  </a:solidFill>
                  <a:latin typeface="Arial"/>
                  <a:ea typeface="Arial"/>
                  <a:cs typeface="Arial"/>
                  <a:sym typeface="Arial"/>
                </a:rPr>
                <a:t>Sentiment - Negative </a:t>
              </a:r>
              <a:endParaRPr sz="1400" b="0" i="0" u="none" strike="noStrike" cap="none">
                <a:solidFill>
                  <a:srgbClr val="000000"/>
                </a:solidFill>
                <a:latin typeface="Arial"/>
                <a:ea typeface="Arial"/>
                <a:cs typeface="Arial"/>
                <a:sym typeface="Arial"/>
              </a:endParaRPr>
            </a:p>
          </p:txBody>
        </p:sp>
      </p:grpSp>
      <p:pic>
        <p:nvPicPr>
          <p:cNvPr id="793" name="Google Shape;793;p98"/>
          <p:cNvPicPr preferRelativeResize="0"/>
          <p:nvPr/>
        </p:nvPicPr>
        <p:blipFill rotWithShape="1">
          <a:blip r:embed="rId5">
            <a:alphaModFix/>
          </a:blip>
          <a:srcRect/>
          <a:stretch/>
        </p:blipFill>
        <p:spPr>
          <a:xfrm>
            <a:off x="997850" y="2974600"/>
            <a:ext cx="687646" cy="656388"/>
          </a:xfrm>
          <a:prstGeom prst="rect">
            <a:avLst/>
          </a:prstGeom>
          <a:noFill/>
          <a:ln>
            <a:noFill/>
          </a:ln>
        </p:spPr>
      </p:pic>
      <p:pic>
        <p:nvPicPr>
          <p:cNvPr id="794" name="Google Shape;794;p98"/>
          <p:cNvPicPr preferRelativeResize="0"/>
          <p:nvPr/>
        </p:nvPicPr>
        <p:blipFill rotWithShape="1">
          <a:blip r:embed="rId6">
            <a:alphaModFix/>
          </a:blip>
          <a:srcRect/>
          <a:stretch/>
        </p:blipFill>
        <p:spPr>
          <a:xfrm>
            <a:off x="921648" y="4854798"/>
            <a:ext cx="790550" cy="746479"/>
          </a:xfrm>
          <a:prstGeom prst="rect">
            <a:avLst/>
          </a:prstGeom>
          <a:noFill/>
          <a:ln>
            <a:noFill/>
          </a:ln>
        </p:spPr>
      </p:pic>
      <p:pic>
        <p:nvPicPr>
          <p:cNvPr id="795" name="Google Shape;795;p98"/>
          <p:cNvPicPr preferRelativeResize="0"/>
          <p:nvPr/>
        </p:nvPicPr>
        <p:blipFill rotWithShape="1">
          <a:blip r:embed="rId7">
            <a:alphaModFix/>
          </a:blip>
          <a:srcRect/>
          <a:stretch/>
        </p:blipFill>
        <p:spPr>
          <a:xfrm>
            <a:off x="7018300" y="1010453"/>
            <a:ext cx="586875" cy="55164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99"/>
        <p:cNvGrpSpPr/>
        <p:nvPr/>
      </p:nvGrpSpPr>
      <p:grpSpPr>
        <a:xfrm>
          <a:off x="0" y="0"/>
          <a:ext cx="0" cy="0"/>
          <a:chOff x="0" y="0"/>
          <a:chExt cx="0" cy="0"/>
        </a:xfrm>
      </p:grpSpPr>
      <p:sp>
        <p:nvSpPr>
          <p:cNvPr id="800" name="Google Shape;800;p99"/>
          <p:cNvSpPr txBox="1">
            <a:spLocks noGrp="1"/>
          </p:cNvSpPr>
          <p:nvPr>
            <p:ph type="sldNum" idx="12"/>
          </p:nvPr>
        </p:nvSpPr>
        <p:spPr>
          <a:xfrm>
            <a:off x="9356189" y="6511096"/>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88888"/>
              </a:buClr>
              <a:buSzPts val="1200"/>
              <a:buFont typeface="Calibri"/>
              <a:buNone/>
            </a:pPr>
            <a:fld id="{00000000-1234-1234-1234-123412341234}" type="slidenum">
              <a:rPr lang="en-US" sz="1200" b="0" i="0" u="none" strike="noStrike" cap="none">
                <a:solidFill>
                  <a:srgbClr val="888888"/>
                </a:solidFill>
                <a:latin typeface="Calibri"/>
                <a:ea typeface="Calibri"/>
                <a:cs typeface="Calibri"/>
                <a:sym typeface="Calibri"/>
              </a:rPr>
              <a:t>7</a:t>
            </a:fld>
            <a:endParaRPr sz="1200" b="0" i="0" u="none" strike="noStrike" cap="none">
              <a:solidFill>
                <a:srgbClr val="888888"/>
              </a:solidFill>
              <a:latin typeface="Calibri"/>
              <a:ea typeface="Calibri"/>
              <a:cs typeface="Calibri"/>
              <a:sym typeface="Calibri"/>
            </a:endParaRPr>
          </a:p>
        </p:txBody>
      </p:sp>
      <p:sp>
        <p:nvSpPr>
          <p:cNvPr id="801" name="Google Shape;801;p99"/>
          <p:cNvSpPr/>
          <p:nvPr/>
        </p:nvSpPr>
        <p:spPr>
          <a:xfrm>
            <a:off x="1" y="132246"/>
            <a:ext cx="12192000" cy="369000"/>
          </a:xfrm>
          <a:prstGeom prst="rect">
            <a:avLst/>
          </a:prstGeom>
          <a:solidFill>
            <a:srgbClr val="095879"/>
          </a:solidFill>
          <a:ln>
            <a:noFill/>
          </a:ln>
        </p:spPr>
        <p:txBody>
          <a:bodyPr spcFirstLastPara="1" wrap="square" lIns="121550" tIns="60775" rIns="121550" bIns="60775" anchor="ctr" anchorCtr="0">
            <a:noAutofit/>
          </a:bodyPr>
          <a:lstStyle/>
          <a:p>
            <a:pPr marL="0" marR="0" lvl="0" indent="0" algn="ctr" rtl="0">
              <a:lnSpc>
                <a:spcPct val="100000"/>
              </a:lnSpc>
              <a:spcBef>
                <a:spcPts val="0"/>
              </a:spcBef>
              <a:spcAft>
                <a:spcPts val="0"/>
              </a:spcAft>
              <a:buClr>
                <a:schemeClr val="dk1"/>
              </a:buClr>
              <a:buSzPts val="1568"/>
              <a:buFont typeface="Calibri"/>
              <a:buNone/>
            </a:pPr>
            <a:endParaRPr sz="1568" b="0" i="0" u="none" strike="noStrike" cap="none">
              <a:solidFill>
                <a:srgbClr val="434343"/>
              </a:solidFill>
              <a:latin typeface="Calibri"/>
              <a:ea typeface="Calibri"/>
              <a:cs typeface="Calibri"/>
              <a:sym typeface="Calibri"/>
            </a:endParaRPr>
          </a:p>
        </p:txBody>
      </p:sp>
      <p:sp>
        <p:nvSpPr>
          <p:cNvPr id="802" name="Google Shape;802;p99"/>
          <p:cNvSpPr/>
          <p:nvPr/>
        </p:nvSpPr>
        <p:spPr>
          <a:xfrm>
            <a:off x="123912" y="43434"/>
            <a:ext cx="8544599" cy="546632"/>
          </a:xfrm>
          <a:prstGeom prst="rect">
            <a:avLst/>
          </a:prstGeom>
          <a:solidFill>
            <a:schemeClr val="lt1"/>
          </a:solidFill>
          <a:ln>
            <a:noFill/>
          </a:ln>
        </p:spPr>
        <p:txBody>
          <a:bodyPr spcFirstLastPara="1" wrap="square" lIns="121775" tIns="60875" rIns="121775" bIns="60875" anchor="ctr" anchorCtr="0">
            <a:noAutofit/>
          </a:bodyPr>
          <a:lstStyle/>
          <a:p>
            <a:pPr marL="0" marR="0" lvl="0" indent="0" algn="l" rtl="0">
              <a:lnSpc>
                <a:spcPct val="100000"/>
              </a:lnSpc>
              <a:spcBef>
                <a:spcPts val="0"/>
              </a:spcBef>
              <a:spcAft>
                <a:spcPts val="0"/>
              </a:spcAft>
              <a:buClr>
                <a:srgbClr val="095879"/>
              </a:buClr>
              <a:buSzPts val="2800"/>
              <a:buFont typeface="Quattrocento Sans"/>
              <a:buNone/>
            </a:pPr>
            <a:r>
              <a:rPr lang="en-US" sz="2800" b="1" i="0" u="none" strike="noStrike" cap="none">
                <a:solidFill>
                  <a:srgbClr val="095879"/>
                </a:solidFill>
                <a:latin typeface="Quattrocento Sans"/>
                <a:ea typeface="Quattrocento Sans"/>
                <a:cs typeface="Quattrocento Sans"/>
                <a:sym typeface="Quattrocento Sans"/>
              </a:rPr>
              <a:t>Topics - Healthcare discussions in US</a:t>
            </a:r>
            <a:endParaRPr sz="2800" b="1" i="0" u="none" strike="noStrike" cap="none">
              <a:solidFill>
                <a:srgbClr val="095879"/>
              </a:solidFill>
              <a:latin typeface="Quattrocento Sans"/>
              <a:ea typeface="Quattrocento Sans"/>
              <a:cs typeface="Quattrocento Sans"/>
              <a:sym typeface="Quattrocento Sans"/>
            </a:endParaRPr>
          </a:p>
        </p:txBody>
      </p:sp>
      <p:pic>
        <p:nvPicPr>
          <p:cNvPr id="803" name="Google Shape;803;p99"/>
          <p:cNvPicPr preferRelativeResize="0"/>
          <p:nvPr/>
        </p:nvPicPr>
        <p:blipFill rotWithShape="1">
          <a:blip r:embed="rId3">
            <a:alphaModFix/>
          </a:blip>
          <a:srcRect/>
          <a:stretch/>
        </p:blipFill>
        <p:spPr>
          <a:xfrm>
            <a:off x="564584" y="1134078"/>
            <a:ext cx="5008444" cy="2491845"/>
          </a:xfrm>
          <a:prstGeom prst="rect">
            <a:avLst/>
          </a:prstGeom>
          <a:noFill/>
          <a:ln>
            <a:noFill/>
          </a:ln>
        </p:spPr>
      </p:pic>
      <p:pic>
        <p:nvPicPr>
          <p:cNvPr id="804" name="Google Shape;804;p99"/>
          <p:cNvPicPr preferRelativeResize="0"/>
          <p:nvPr/>
        </p:nvPicPr>
        <p:blipFill rotWithShape="1">
          <a:blip r:embed="rId4">
            <a:alphaModFix/>
          </a:blip>
          <a:srcRect/>
          <a:stretch/>
        </p:blipFill>
        <p:spPr>
          <a:xfrm>
            <a:off x="6068928" y="1096174"/>
            <a:ext cx="5221505" cy="2573158"/>
          </a:xfrm>
          <a:prstGeom prst="rect">
            <a:avLst/>
          </a:prstGeom>
          <a:noFill/>
          <a:ln>
            <a:noFill/>
          </a:ln>
        </p:spPr>
      </p:pic>
      <p:pic>
        <p:nvPicPr>
          <p:cNvPr id="805" name="Google Shape;805;p99"/>
          <p:cNvPicPr preferRelativeResize="0"/>
          <p:nvPr/>
        </p:nvPicPr>
        <p:blipFill rotWithShape="1">
          <a:blip r:embed="rId5">
            <a:alphaModFix/>
          </a:blip>
          <a:srcRect/>
          <a:stretch/>
        </p:blipFill>
        <p:spPr>
          <a:xfrm>
            <a:off x="488482" y="4078005"/>
            <a:ext cx="5190423" cy="2532927"/>
          </a:xfrm>
          <a:prstGeom prst="rect">
            <a:avLst/>
          </a:prstGeom>
          <a:noFill/>
          <a:ln>
            <a:noFill/>
          </a:ln>
        </p:spPr>
      </p:pic>
      <p:pic>
        <p:nvPicPr>
          <p:cNvPr id="806" name="Google Shape;806;p99"/>
          <p:cNvPicPr preferRelativeResize="0"/>
          <p:nvPr/>
        </p:nvPicPr>
        <p:blipFill rotWithShape="1">
          <a:blip r:embed="rId6">
            <a:alphaModFix/>
          </a:blip>
          <a:srcRect/>
          <a:stretch/>
        </p:blipFill>
        <p:spPr>
          <a:xfrm>
            <a:off x="6086375" y="4104735"/>
            <a:ext cx="5358063" cy="2498752"/>
          </a:xfrm>
          <a:prstGeom prst="rect">
            <a:avLst/>
          </a:prstGeom>
          <a:noFill/>
          <a:ln>
            <a:noFill/>
          </a:ln>
        </p:spPr>
      </p:pic>
      <p:sp>
        <p:nvSpPr>
          <p:cNvPr id="807" name="Google Shape;807;p99"/>
          <p:cNvSpPr/>
          <p:nvPr/>
        </p:nvSpPr>
        <p:spPr>
          <a:xfrm>
            <a:off x="1067400" y="582927"/>
            <a:ext cx="3812700" cy="546600"/>
          </a:xfrm>
          <a:prstGeom prst="rect">
            <a:avLst/>
          </a:prstGeom>
          <a:solidFill>
            <a:srgbClr val="09587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lt1"/>
              </a:buClr>
              <a:buSzPts val="1800"/>
              <a:buFont typeface="Quattrocento Sans"/>
              <a:buNone/>
            </a:pPr>
            <a:r>
              <a:rPr lang="en-US" sz="1800" b="0" i="0" u="none" strike="noStrike" cap="none">
                <a:solidFill>
                  <a:schemeClr val="lt1"/>
                </a:solidFill>
                <a:latin typeface="Quattrocento Sans"/>
                <a:ea typeface="Quattrocento Sans"/>
                <a:cs typeface="Quattrocento Sans"/>
                <a:sym typeface="Quattrocento Sans"/>
              </a:rPr>
              <a:t>Current system - Comparison, sentiment</a:t>
            </a:r>
            <a:endParaRPr sz="1400" b="0" i="0" u="none" strike="noStrike" cap="none">
              <a:solidFill>
                <a:srgbClr val="000000"/>
              </a:solidFill>
              <a:latin typeface="Arial"/>
              <a:ea typeface="Arial"/>
              <a:cs typeface="Arial"/>
              <a:sym typeface="Arial"/>
            </a:endParaRPr>
          </a:p>
        </p:txBody>
      </p:sp>
      <p:sp>
        <p:nvSpPr>
          <p:cNvPr id="808" name="Google Shape;808;p99"/>
          <p:cNvSpPr/>
          <p:nvPr/>
        </p:nvSpPr>
        <p:spPr>
          <a:xfrm>
            <a:off x="6638825" y="562095"/>
            <a:ext cx="3812700" cy="546600"/>
          </a:xfrm>
          <a:prstGeom prst="rect">
            <a:avLst/>
          </a:prstGeom>
          <a:solidFill>
            <a:srgbClr val="09587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FFFFFF"/>
              </a:buClr>
              <a:buSzPts val="1800"/>
              <a:buFont typeface="Quattrocento Sans"/>
              <a:buNone/>
            </a:pPr>
            <a:r>
              <a:rPr lang="en-US" sz="1800" b="0" i="0" u="none" strike="noStrike" cap="none">
                <a:solidFill>
                  <a:srgbClr val="FFFFFF"/>
                </a:solidFill>
                <a:latin typeface="Quattrocento Sans"/>
                <a:ea typeface="Quattrocento Sans"/>
                <a:cs typeface="Quattrocento Sans"/>
                <a:sym typeface="Quattrocento Sans"/>
              </a:rPr>
              <a:t>Healthcare/Insurance expense </a:t>
            </a:r>
            <a:endParaRPr sz="1400" b="0" i="0" u="none" strike="noStrike" cap="none">
              <a:solidFill>
                <a:srgbClr val="000000"/>
              </a:solidFill>
              <a:latin typeface="Arial"/>
              <a:ea typeface="Arial"/>
              <a:cs typeface="Arial"/>
              <a:sym typeface="Arial"/>
            </a:endParaRPr>
          </a:p>
        </p:txBody>
      </p:sp>
      <p:sp>
        <p:nvSpPr>
          <p:cNvPr id="809" name="Google Shape;809;p99"/>
          <p:cNvSpPr/>
          <p:nvPr/>
        </p:nvSpPr>
        <p:spPr>
          <a:xfrm>
            <a:off x="6666105" y="3725185"/>
            <a:ext cx="3812615" cy="356134"/>
          </a:xfrm>
          <a:prstGeom prst="rect">
            <a:avLst/>
          </a:prstGeom>
          <a:solidFill>
            <a:srgbClr val="09587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FFFFFF"/>
              </a:buClr>
              <a:buSzPts val="1800"/>
              <a:buFont typeface="Quattrocento Sans"/>
              <a:buNone/>
            </a:pPr>
            <a:r>
              <a:rPr lang="en-US" sz="1800" b="0" i="0" u="none" strike="noStrike" cap="none">
                <a:solidFill>
                  <a:srgbClr val="FFFFFF"/>
                </a:solidFill>
                <a:latin typeface="Quattrocento Sans"/>
                <a:ea typeface="Quattrocento Sans"/>
                <a:cs typeface="Quattrocento Sans"/>
                <a:sym typeface="Quattrocento Sans"/>
              </a:rPr>
              <a:t>Suicide, Emergency, Information</a:t>
            </a:r>
            <a:endParaRPr sz="1400" b="0" i="0" u="none" strike="noStrike" cap="none">
              <a:solidFill>
                <a:srgbClr val="000000"/>
              </a:solidFill>
              <a:latin typeface="Arial"/>
              <a:ea typeface="Arial"/>
              <a:cs typeface="Arial"/>
              <a:sym typeface="Arial"/>
            </a:endParaRPr>
          </a:p>
        </p:txBody>
      </p:sp>
      <p:sp>
        <p:nvSpPr>
          <p:cNvPr id="810" name="Google Shape;810;p99"/>
          <p:cNvSpPr/>
          <p:nvPr/>
        </p:nvSpPr>
        <p:spPr>
          <a:xfrm>
            <a:off x="1067394" y="3741913"/>
            <a:ext cx="3812615" cy="356134"/>
          </a:xfrm>
          <a:prstGeom prst="rect">
            <a:avLst/>
          </a:prstGeom>
          <a:solidFill>
            <a:srgbClr val="09587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FFFFFF"/>
              </a:buClr>
              <a:buSzPts val="1800"/>
              <a:buFont typeface="Quattrocento Sans"/>
              <a:buNone/>
            </a:pPr>
            <a:r>
              <a:rPr lang="en-US" sz="1800" b="0" i="0" u="none" strike="noStrike" cap="none">
                <a:solidFill>
                  <a:srgbClr val="FFFFFF"/>
                </a:solidFill>
                <a:latin typeface="Quattrocento Sans"/>
                <a:ea typeface="Quattrocento Sans"/>
                <a:cs typeface="Quattrocento Sans"/>
                <a:sym typeface="Quattrocento Sans"/>
              </a:rPr>
              <a:t>Government policies &amp; candidates</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14"/>
        <p:cNvGrpSpPr/>
        <p:nvPr/>
      </p:nvGrpSpPr>
      <p:grpSpPr>
        <a:xfrm>
          <a:off x="0" y="0"/>
          <a:ext cx="0" cy="0"/>
          <a:chOff x="0" y="0"/>
          <a:chExt cx="0" cy="0"/>
        </a:xfrm>
      </p:grpSpPr>
      <p:sp>
        <p:nvSpPr>
          <p:cNvPr id="815" name="Google Shape;815;p100"/>
          <p:cNvSpPr/>
          <p:nvPr/>
        </p:nvSpPr>
        <p:spPr>
          <a:xfrm>
            <a:off x="1" y="132246"/>
            <a:ext cx="12192000" cy="369000"/>
          </a:xfrm>
          <a:prstGeom prst="rect">
            <a:avLst/>
          </a:prstGeom>
          <a:solidFill>
            <a:srgbClr val="095879"/>
          </a:solidFill>
          <a:ln>
            <a:noFill/>
          </a:ln>
        </p:spPr>
        <p:txBody>
          <a:bodyPr spcFirstLastPara="1" wrap="square" lIns="121550" tIns="60775" rIns="121550" bIns="60775" anchor="ctr" anchorCtr="0">
            <a:noAutofit/>
          </a:bodyPr>
          <a:lstStyle/>
          <a:p>
            <a:pPr marL="0" marR="0" lvl="0" indent="0" algn="ctr" rtl="0">
              <a:lnSpc>
                <a:spcPct val="100000"/>
              </a:lnSpc>
              <a:spcBef>
                <a:spcPts val="0"/>
              </a:spcBef>
              <a:spcAft>
                <a:spcPts val="0"/>
              </a:spcAft>
              <a:buClr>
                <a:schemeClr val="dk1"/>
              </a:buClr>
              <a:buSzPts val="1568"/>
              <a:buFont typeface="Calibri"/>
              <a:buNone/>
            </a:pPr>
            <a:endParaRPr sz="1568" b="0" i="0" u="none" strike="noStrike" cap="none">
              <a:solidFill>
                <a:srgbClr val="434343"/>
              </a:solidFill>
              <a:latin typeface="Calibri"/>
              <a:ea typeface="Calibri"/>
              <a:cs typeface="Calibri"/>
              <a:sym typeface="Calibri"/>
            </a:endParaRPr>
          </a:p>
        </p:txBody>
      </p:sp>
      <p:sp>
        <p:nvSpPr>
          <p:cNvPr id="816" name="Google Shape;816;p100"/>
          <p:cNvSpPr/>
          <p:nvPr/>
        </p:nvSpPr>
        <p:spPr>
          <a:xfrm>
            <a:off x="760650" y="786950"/>
            <a:ext cx="10670700" cy="4814700"/>
          </a:xfrm>
          <a:prstGeom prst="rect">
            <a:avLst/>
          </a:prstGeom>
          <a:gradFill>
            <a:gsLst>
              <a:gs pos="0">
                <a:schemeClr val="lt1"/>
              </a:gs>
              <a:gs pos="100000">
                <a:srgbClr val="F2F2F2"/>
              </a:gs>
            </a:gsLst>
            <a:lin ang="0" scaled="0"/>
          </a:gradFill>
          <a:ln>
            <a:noFill/>
          </a:ln>
        </p:spPr>
        <p:txBody>
          <a:bodyPr spcFirstLastPara="1" wrap="square" lIns="91425" tIns="45700" rIns="91425" bIns="45700" anchor="ctr" anchorCtr="0">
            <a:noAutofit/>
          </a:bodyPr>
          <a:lstStyle/>
          <a:p>
            <a:pPr marL="457200" marR="0" lvl="0" indent="-368300" algn="l" rtl="0">
              <a:lnSpc>
                <a:spcPct val="100000"/>
              </a:lnSpc>
              <a:spcBef>
                <a:spcPts val="0"/>
              </a:spcBef>
              <a:spcAft>
                <a:spcPts val="0"/>
              </a:spcAft>
              <a:buClr>
                <a:srgbClr val="000000"/>
              </a:buClr>
              <a:buSzPts val="2200"/>
              <a:buFont typeface="Calibri"/>
              <a:buChar char="●"/>
            </a:pPr>
            <a:r>
              <a:rPr lang="en-US" sz="2200" b="0" i="0" u="none" strike="noStrike" cap="none">
                <a:solidFill>
                  <a:srgbClr val="000000"/>
                </a:solidFill>
                <a:latin typeface="Calibri"/>
                <a:ea typeface="Calibri"/>
                <a:cs typeface="Calibri"/>
                <a:sym typeface="Calibri"/>
              </a:rPr>
              <a:t>US has the highest rate of gun homicides - 25 times higher than other developed nations.</a:t>
            </a:r>
            <a:endParaRPr sz="2200" b="0" i="0" u="none" strike="noStrike" cap="none">
              <a:solidFill>
                <a:srgbClr val="000000"/>
              </a:solidFill>
              <a:latin typeface="Calibri"/>
              <a:ea typeface="Calibri"/>
              <a:cs typeface="Calibri"/>
              <a:sym typeface="Calibri"/>
            </a:endParaRPr>
          </a:p>
          <a:p>
            <a:pPr marL="457200" marR="0" lvl="0" indent="-368300" algn="l" rtl="0">
              <a:lnSpc>
                <a:spcPct val="100000"/>
              </a:lnSpc>
              <a:spcBef>
                <a:spcPts val="0"/>
              </a:spcBef>
              <a:spcAft>
                <a:spcPts val="0"/>
              </a:spcAft>
              <a:buClr>
                <a:srgbClr val="000000"/>
              </a:buClr>
              <a:buSzPts val="2200"/>
              <a:buFont typeface="Calibri"/>
              <a:buChar char="●"/>
            </a:pPr>
            <a:r>
              <a:rPr lang="en-US" sz="2200" b="0" i="0" u="none" strike="noStrike" cap="none">
                <a:solidFill>
                  <a:schemeClr val="dk1"/>
                </a:solidFill>
                <a:latin typeface="Calibri"/>
                <a:ea typeface="Calibri"/>
                <a:cs typeface="Calibri"/>
                <a:sym typeface="Calibri"/>
              </a:rPr>
              <a:t>Gunshot injuries pose a substantial financial impact to the US healthcare economy. </a:t>
            </a:r>
            <a:endParaRPr sz="2200" b="0" i="0" u="none" strike="noStrike" cap="none">
              <a:solidFill>
                <a:srgbClr val="000000"/>
              </a:solidFill>
              <a:latin typeface="Calibri"/>
              <a:ea typeface="Calibri"/>
              <a:cs typeface="Calibri"/>
              <a:sym typeface="Calibri"/>
            </a:endParaRPr>
          </a:p>
          <a:p>
            <a:pPr marL="457200" marR="0" lvl="0" indent="-368300" algn="l" rtl="0">
              <a:lnSpc>
                <a:spcPct val="100000"/>
              </a:lnSpc>
              <a:spcBef>
                <a:spcPts val="0"/>
              </a:spcBef>
              <a:spcAft>
                <a:spcPts val="0"/>
              </a:spcAft>
              <a:buClr>
                <a:schemeClr val="dk1"/>
              </a:buClr>
              <a:buSzPts val="2200"/>
              <a:buFont typeface="Calibri"/>
              <a:buChar char="●"/>
            </a:pPr>
            <a:r>
              <a:rPr lang="en-US" sz="2200" b="0" i="0" u="none" strike="noStrike" cap="none">
                <a:solidFill>
                  <a:schemeClr val="dk1"/>
                </a:solidFill>
                <a:latin typeface="Calibri"/>
                <a:ea typeface="Calibri"/>
                <a:cs typeface="Calibri"/>
                <a:sym typeface="Calibri"/>
              </a:rPr>
              <a:t>250,0000 patients were admitted for gunshot injuries from 2006 through 2014, which costed around $6 Billion in Healthcare.</a:t>
            </a:r>
            <a:endParaRPr sz="2200" b="0" i="0" u="none" strike="noStrike" cap="none">
              <a:solidFill>
                <a:srgbClr val="000000"/>
              </a:solidFill>
              <a:latin typeface="Calibri"/>
              <a:ea typeface="Calibri"/>
              <a:cs typeface="Calibri"/>
              <a:sym typeface="Calibri"/>
            </a:endParaRPr>
          </a:p>
          <a:p>
            <a:pPr marL="457200" marR="0" lvl="0" indent="-368300" algn="l" rtl="0">
              <a:lnSpc>
                <a:spcPct val="100000"/>
              </a:lnSpc>
              <a:spcBef>
                <a:spcPts val="0"/>
              </a:spcBef>
              <a:spcAft>
                <a:spcPts val="0"/>
              </a:spcAft>
              <a:buClr>
                <a:schemeClr val="dk1"/>
              </a:buClr>
              <a:buSzPts val="2200"/>
              <a:buFont typeface="Calibri"/>
              <a:buChar char="●"/>
            </a:pPr>
            <a:r>
              <a:rPr lang="en-US" sz="2200" b="0" i="0" u="none" strike="noStrike" cap="none">
                <a:solidFill>
                  <a:schemeClr val="dk1"/>
                </a:solidFill>
                <a:latin typeface="Calibri"/>
                <a:ea typeface="Calibri"/>
                <a:cs typeface="Calibri"/>
                <a:sym typeface="Calibri"/>
              </a:rPr>
              <a:t>The indirect costs of gun violence on the health care system can be hard to quantify.</a:t>
            </a:r>
            <a:endParaRPr sz="2200" b="0" i="0" u="none" strike="noStrike" cap="none">
              <a:solidFill>
                <a:srgbClr val="000000"/>
              </a:solidFill>
              <a:latin typeface="Calibri"/>
              <a:ea typeface="Calibri"/>
              <a:cs typeface="Calibri"/>
              <a:sym typeface="Calibri"/>
            </a:endParaRPr>
          </a:p>
          <a:p>
            <a:pPr marL="457200" marR="0" lvl="0" indent="-368300" algn="l" rtl="0">
              <a:lnSpc>
                <a:spcPct val="100000"/>
              </a:lnSpc>
              <a:spcBef>
                <a:spcPts val="0"/>
              </a:spcBef>
              <a:spcAft>
                <a:spcPts val="0"/>
              </a:spcAft>
              <a:buClr>
                <a:srgbClr val="000000"/>
              </a:buClr>
              <a:buSzPts val="2200"/>
              <a:buFont typeface="Calibri"/>
              <a:buChar char="●"/>
            </a:pPr>
            <a:r>
              <a:rPr lang="en-US" sz="2200" b="0" i="0" u="none" strike="noStrike" cap="none">
                <a:solidFill>
                  <a:srgbClr val="000000"/>
                </a:solidFill>
                <a:latin typeface="Calibri"/>
                <a:ea typeface="Calibri"/>
                <a:cs typeface="Calibri"/>
                <a:sym typeface="Calibri"/>
              </a:rPr>
              <a:t>Controlling gun violence could have a real positive impact on US healthcare system.</a:t>
            </a:r>
            <a:endParaRPr sz="2200" b="0" i="0" u="none" strike="noStrike" cap="none">
              <a:solidFill>
                <a:srgbClr val="000000"/>
              </a:solidFill>
              <a:latin typeface="Calibri"/>
              <a:ea typeface="Calibri"/>
              <a:cs typeface="Calibri"/>
              <a:sym typeface="Calibri"/>
            </a:endParaRPr>
          </a:p>
          <a:p>
            <a:pPr marL="457200" marR="0" lvl="0" indent="-368300" algn="l" rtl="0">
              <a:lnSpc>
                <a:spcPct val="100000"/>
              </a:lnSpc>
              <a:spcBef>
                <a:spcPts val="0"/>
              </a:spcBef>
              <a:spcAft>
                <a:spcPts val="0"/>
              </a:spcAft>
              <a:buClr>
                <a:srgbClr val="000000"/>
              </a:buClr>
              <a:buSzPts val="2200"/>
              <a:buFont typeface="Calibri"/>
              <a:buChar char="●"/>
            </a:pPr>
            <a:r>
              <a:rPr lang="en-US" sz="2200" b="0" i="0" u="none" strike="noStrike" cap="none">
                <a:solidFill>
                  <a:srgbClr val="000000"/>
                </a:solidFill>
                <a:latin typeface="Calibri"/>
                <a:ea typeface="Calibri"/>
                <a:cs typeface="Calibri"/>
                <a:sym typeface="Calibri"/>
              </a:rPr>
              <a:t>More revenue and resources can be made available for treating injuries of other types.</a:t>
            </a:r>
            <a:endParaRPr sz="2200" b="0" i="0" u="none" strike="noStrike" cap="none">
              <a:solidFill>
                <a:srgbClr val="000000"/>
              </a:solidFill>
              <a:latin typeface="Calibri"/>
              <a:ea typeface="Calibri"/>
              <a:cs typeface="Calibri"/>
              <a:sym typeface="Calibri"/>
            </a:endParaRPr>
          </a:p>
        </p:txBody>
      </p:sp>
      <p:sp>
        <p:nvSpPr>
          <p:cNvPr id="817" name="Google Shape;817;p100"/>
          <p:cNvSpPr txBox="1">
            <a:spLocks noGrp="1"/>
          </p:cNvSpPr>
          <p:nvPr>
            <p:ph type="sldNum" idx="12"/>
          </p:nvPr>
        </p:nvSpPr>
        <p:spPr>
          <a:xfrm>
            <a:off x="9285849" y="6525163"/>
            <a:ext cx="27432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88888"/>
              </a:buClr>
              <a:buSzPts val="1200"/>
              <a:buFont typeface="Calibri"/>
              <a:buNone/>
            </a:pPr>
            <a:fld id="{00000000-1234-1234-1234-123412341234}" type="slidenum">
              <a:rPr lang="en-US" sz="1200" b="0" i="0" u="none" strike="noStrike" cap="none">
                <a:solidFill>
                  <a:srgbClr val="888888"/>
                </a:solidFill>
                <a:latin typeface="Calibri"/>
                <a:ea typeface="Calibri"/>
                <a:cs typeface="Calibri"/>
                <a:sym typeface="Calibri"/>
              </a:rPr>
              <a:t>8</a:t>
            </a:fld>
            <a:endParaRPr sz="1200" b="0" i="0" u="none" strike="noStrike" cap="none">
              <a:solidFill>
                <a:srgbClr val="888888"/>
              </a:solidFill>
              <a:latin typeface="Calibri"/>
              <a:ea typeface="Calibri"/>
              <a:cs typeface="Calibri"/>
              <a:sym typeface="Calibri"/>
            </a:endParaRPr>
          </a:p>
        </p:txBody>
      </p:sp>
      <p:sp>
        <p:nvSpPr>
          <p:cNvPr id="818" name="Google Shape;818;p100"/>
          <p:cNvSpPr/>
          <p:nvPr/>
        </p:nvSpPr>
        <p:spPr>
          <a:xfrm>
            <a:off x="127709" y="125589"/>
            <a:ext cx="8544600" cy="389576"/>
          </a:xfrm>
          <a:prstGeom prst="rect">
            <a:avLst/>
          </a:prstGeom>
          <a:solidFill>
            <a:schemeClr val="lt1"/>
          </a:solidFill>
          <a:ln>
            <a:noFill/>
          </a:ln>
        </p:spPr>
        <p:txBody>
          <a:bodyPr spcFirstLastPara="1" wrap="square" lIns="121775" tIns="60875" rIns="121775" bIns="60875" anchor="ctr" anchorCtr="0">
            <a:noAutofit/>
          </a:bodyPr>
          <a:lstStyle/>
          <a:p>
            <a:pPr marL="0" marR="0" lvl="0" indent="0" algn="l" rtl="0">
              <a:lnSpc>
                <a:spcPct val="100000"/>
              </a:lnSpc>
              <a:spcBef>
                <a:spcPts val="0"/>
              </a:spcBef>
              <a:spcAft>
                <a:spcPts val="0"/>
              </a:spcAft>
              <a:buClr>
                <a:srgbClr val="000000"/>
              </a:buClr>
              <a:buSzPts val="2800"/>
              <a:buFont typeface="Arial"/>
              <a:buNone/>
            </a:pPr>
            <a:r>
              <a:rPr lang="en-US" sz="2800" b="1" i="0" u="none" strike="noStrike" cap="none">
                <a:solidFill>
                  <a:srgbClr val="095879"/>
                </a:solidFill>
                <a:latin typeface="Quattrocento Sans"/>
                <a:ea typeface="Quattrocento Sans"/>
                <a:cs typeface="Quattrocento Sans"/>
                <a:sym typeface="Quattrocento Sans"/>
              </a:rPr>
              <a:t>Wait. What guns have to do with Healthcare?</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22"/>
        <p:cNvGrpSpPr/>
        <p:nvPr/>
      </p:nvGrpSpPr>
      <p:grpSpPr>
        <a:xfrm>
          <a:off x="0" y="0"/>
          <a:ext cx="0" cy="0"/>
          <a:chOff x="0" y="0"/>
          <a:chExt cx="0" cy="0"/>
        </a:xfrm>
      </p:grpSpPr>
      <p:sp>
        <p:nvSpPr>
          <p:cNvPr id="823" name="Google Shape;823;p101"/>
          <p:cNvSpPr txBox="1">
            <a:spLocks noGrp="1"/>
          </p:cNvSpPr>
          <p:nvPr>
            <p:ph type="sldNum" idx="12"/>
          </p:nvPr>
        </p:nvSpPr>
        <p:spPr>
          <a:xfrm>
            <a:off x="9356189" y="6511096"/>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88888"/>
              </a:buClr>
              <a:buSzPts val="1200"/>
              <a:buFont typeface="Calibri"/>
              <a:buNone/>
            </a:pPr>
            <a:fld id="{00000000-1234-1234-1234-123412341234}" type="slidenum">
              <a:rPr lang="en-US" sz="1200" b="0" i="0" u="none" strike="noStrike" cap="none">
                <a:solidFill>
                  <a:srgbClr val="888888"/>
                </a:solidFill>
                <a:latin typeface="Calibri"/>
                <a:ea typeface="Calibri"/>
                <a:cs typeface="Calibri"/>
                <a:sym typeface="Calibri"/>
              </a:rPr>
              <a:t>9</a:t>
            </a:fld>
            <a:endParaRPr sz="1200" b="0" i="0" u="none" strike="noStrike" cap="none">
              <a:solidFill>
                <a:srgbClr val="888888"/>
              </a:solidFill>
              <a:latin typeface="Calibri"/>
              <a:ea typeface="Calibri"/>
              <a:cs typeface="Calibri"/>
              <a:sym typeface="Calibri"/>
            </a:endParaRPr>
          </a:p>
        </p:txBody>
      </p:sp>
      <p:sp>
        <p:nvSpPr>
          <p:cNvPr id="824" name="Google Shape;824;p101"/>
          <p:cNvSpPr/>
          <p:nvPr/>
        </p:nvSpPr>
        <p:spPr>
          <a:xfrm>
            <a:off x="1" y="142109"/>
            <a:ext cx="12192000" cy="369024"/>
          </a:xfrm>
          <a:prstGeom prst="rect">
            <a:avLst/>
          </a:prstGeom>
          <a:solidFill>
            <a:srgbClr val="095879"/>
          </a:solidFill>
          <a:ln>
            <a:noFill/>
          </a:ln>
        </p:spPr>
        <p:txBody>
          <a:bodyPr spcFirstLastPara="1" wrap="square" lIns="121550" tIns="60775" rIns="121550" bIns="60775" anchor="ctr" anchorCtr="0">
            <a:noAutofit/>
          </a:bodyPr>
          <a:lstStyle/>
          <a:p>
            <a:pPr marL="0" marR="0" lvl="0" indent="0" algn="ctr" rtl="0">
              <a:lnSpc>
                <a:spcPct val="100000"/>
              </a:lnSpc>
              <a:spcBef>
                <a:spcPts val="0"/>
              </a:spcBef>
              <a:spcAft>
                <a:spcPts val="0"/>
              </a:spcAft>
              <a:buClr>
                <a:srgbClr val="000000"/>
              </a:buClr>
              <a:buSzPts val="1568"/>
              <a:buFont typeface="Arial"/>
              <a:buNone/>
            </a:pPr>
            <a:endParaRPr sz="1568" b="0" i="0" u="none" strike="noStrike" cap="none">
              <a:solidFill>
                <a:srgbClr val="434343"/>
              </a:solidFill>
              <a:latin typeface="Calibri"/>
              <a:ea typeface="Calibri"/>
              <a:cs typeface="Calibri"/>
              <a:sym typeface="Calibri"/>
            </a:endParaRPr>
          </a:p>
        </p:txBody>
      </p:sp>
      <p:sp>
        <p:nvSpPr>
          <p:cNvPr id="825" name="Google Shape;825;p101"/>
          <p:cNvSpPr/>
          <p:nvPr/>
        </p:nvSpPr>
        <p:spPr>
          <a:xfrm>
            <a:off x="123912" y="33808"/>
            <a:ext cx="8544599" cy="546632"/>
          </a:xfrm>
          <a:prstGeom prst="rect">
            <a:avLst/>
          </a:prstGeom>
          <a:solidFill>
            <a:schemeClr val="lt1"/>
          </a:solidFill>
          <a:ln>
            <a:noFill/>
          </a:ln>
        </p:spPr>
        <p:txBody>
          <a:bodyPr spcFirstLastPara="1" wrap="square" lIns="121775" tIns="60875" rIns="121775" bIns="60875" anchor="ctr" anchorCtr="0">
            <a:noAutofit/>
          </a:bodyPr>
          <a:lstStyle/>
          <a:p>
            <a:pPr marL="0" marR="0" lvl="0" indent="0" algn="l" rtl="0">
              <a:lnSpc>
                <a:spcPct val="100000"/>
              </a:lnSpc>
              <a:spcBef>
                <a:spcPts val="0"/>
              </a:spcBef>
              <a:spcAft>
                <a:spcPts val="0"/>
              </a:spcAft>
              <a:buClr>
                <a:srgbClr val="095879"/>
              </a:buClr>
              <a:buSzPts val="2800"/>
              <a:buFont typeface="Arial"/>
              <a:buNone/>
            </a:pPr>
            <a:r>
              <a:rPr lang="en-US" sz="2800" b="1" i="0" u="none" strike="noStrike" cap="none">
                <a:solidFill>
                  <a:srgbClr val="095879"/>
                </a:solidFill>
                <a:latin typeface="Quattrocento Sans"/>
                <a:ea typeface="Quattrocento Sans"/>
                <a:cs typeface="Quattrocento Sans"/>
                <a:sym typeface="Quattrocento Sans"/>
              </a:rPr>
              <a:t>Themes on Europe</a:t>
            </a:r>
            <a:endParaRPr sz="2800" b="1" i="0" u="none" strike="noStrike" cap="none">
              <a:solidFill>
                <a:srgbClr val="095879"/>
              </a:solidFill>
              <a:latin typeface="Quattrocento Sans"/>
              <a:ea typeface="Quattrocento Sans"/>
              <a:cs typeface="Quattrocento Sans"/>
              <a:sym typeface="Quattrocento Sans"/>
            </a:endParaRPr>
          </a:p>
        </p:txBody>
      </p:sp>
      <p:sp>
        <p:nvSpPr>
          <p:cNvPr id="826" name="Google Shape;826;p101"/>
          <p:cNvSpPr/>
          <p:nvPr/>
        </p:nvSpPr>
        <p:spPr>
          <a:xfrm>
            <a:off x="784306" y="1118463"/>
            <a:ext cx="4556877" cy="1260298"/>
          </a:xfrm>
          <a:prstGeom prst="rect">
            <a:avLst/>
          </a:prstGeom>
          <a:gradFill>
            <a:gsLst>
              <a:gs pos="0">
                <a:schemeClr val="lt1"/>
              </a:gs>
              <a:gs pos="100000">
                <a:srgbClr val="F2F2F2"/>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827" name="Google Shape;827;p101"/>
          <p:cNvSpPr/>
          <p:nvPr/>
        </p:nvSpPr>
        <p:spPr>
          <a:xfrm>
            <a:off x="1835182" y="1245072"/>
            <a:ext cx="3391646" cy="1138773"/>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1957A3"/>
              </a:buClr>
              <a:buSzPts val="1600"/>
              <a:buFont typeface="Arial"/>
              <a:buNone/>
            </a:pPr>
            <a:r>
              <a:rPr lang="en-US" sz="1600" b="1" i="0" u="none" strike="noStrike" cap="none">
                <a:solidFill>
                  <a:srgbClr val="1957A3"/>
                </a:solidFill>
                <a:latin typeface="Arial"/>
                <a:ea typeface="Arial"/>
                <a:cs typeface="Arial"/>
                <a:sym typeface="Arial"/>
              </a:rPr>
              <a:t>Quality/cost of Healthcare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600"/>
              </a:spcBef>
              <a:spcAft>
                <a:spcPts val="0"/>
              </a:spcAft>
              <a:buClr>
                <a:srgbClr val="000000"/>
              </a:buClr>
              <a:buSzPts val="1600"/>
              <a:buFont typeface="Arial"/>
              <a:buNone/>
            </a:pPr>
            <a:r>
              <a:rPr lang="en-US" sz="1600" b="0" i="1" u="none" strike="noStrike" cap="none">
                <a:solidFill>
                  <a:srgbClr val="000000"/>
                </a:solidFill>
                <a:latin typeface="Arial"/>
                <a:ea typeface="Arial"/>
                <a:cs typeface="Arial"/>
                <a:sym typeface="Arial"/>
              </a:rPr>
              <a:t>Mixed opinions about the healthcare quality and cost across countries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600"/>
              </a:spcBef>
              <a:spcAft>
                <a:spcPts val="0"/>
              </a:spcAft>
              <a:buClr>
                <a:srgbClr val="000000"/>
              </a:buClr>
              <a:buSzPts val="1600"/>
              <a:buFont typeface="Arial"/>
              <a:buNone/>
            </a:pPr>
            <a:r>
              <a:rPr lang="en-US" sz="1600" b="0" i="1" u="none" strike="noStrike" cap="none">
                <a:solidFill>
                  <a:srgbClr val="000000"/>
                </a:solidFill>
                <a:latin typeface="Arial"/>
                <a:ea typeface="Arial"/>
                <a:cs typeface="Arial"/>
                <a:sym typeface="Arial"/>
              </a:rPr>
              <a:t>Sentiment- Neutral</a:t>
            </a:r>
            <a:endParaRPr sz="1600" b="0" i="0" u="none" strike="noStrike" cap="none">
              <a:solidFill>
                <a:srgbClr val="1957A3"/>
              </a:solidFill>
              <a:latin typeface="Arial"/>
              <a:ea typeface="Arial"/>
              <a:cs typeface="Arial"/>
              <a:sym typeface="Arial"/>
            </a:endParaRPr>
          </a:p>
        </p:txBody>
      </p:sp>
      <p:grpSp>
        <p:nvGrpSpPr>
          <p:cNvPr id="828" name="Google Shape;828;p101"/>
          <p:cNvGrpSpPr/>
          <p:nvPr/>
        </p:nvGrpSpPr>
        <p:grpSpPr>
          <a:xfrm>
            <a:off x="7026175" y="1616123"/>
            <a:ext cx="586876" cy="313628"/>
            <a:chOff x="9388441" y="1298560"/>
            <a:chExt cx="852634" cy="454820"/>
          </a:xfrm>
        </p:grpSpPr>
        <p:sp>
          <p:nvSpPr>
            <p:cNvPr id="829" name="Google Shape;829;p101"/>
            <p:cNvSpPr/>
            <p:nvPr/>
          </p:nvSpPr>
          <p:spPr>
            <a:xfrm>
              <a:off x="9388441" y="1298560"/>
              <a:ext cx="852634" cy="430056"/>
            </a:xfrm>
            <a:custGeom>
              <a:avLst/>
              <a:gdLst/>
              <a:ahLst/>
              <a:cxnLst/>
              <a:rect l="l" t="t" r="r" b="b"/>
              <a:pathLst>
                <a:path w="852634" h="430056" extrusionOk="0">
                  <a:moveTo>
                    <a:pt x="722653" y="291118"/>
                  </a:moveTo>
                  <a:lnTo>
                    <a:pt x="799112" y="291118"/>
                  </a:lnTo>
                  <a:cubicBezTo>
                    <a:pt x="828671" y="291118"/>
                    <a:pt x="852634" y="315081"/>
                    <a:pt x="852634" y="344640"/>
                  </a:cubicBezTo>
                  <a:lnTo>
                    <a:pt x="852634" y="430056"/>
                  </a:lnTo>
                  <a:lnTo>
                    <a:pt x="671553" y="430056"/>
                  </a:lnTo>
                  <a:cubicBezTo>
                    <a:pt x="706722" y="411054"/>
                    <a:pt x="727307" y="387446"/>
                    <a:pt x="727307" y="361951"/>
                  </a:cubicBezTo>
                  <a:cubicBezTo>
                    <a:pt x="727307" y="340852"/>
                    <a:pt x="713208" y="321045"/>
                    <a:pt x="687987" y="304651"/>
                  </a:cubicBezTo>
                  <a:cubicBezTo>
                    <a:pt x="696985" y="296050"/>
                    <a:pt x="709243" y="291118"/>
                    <a:pt x="722653" y="291118"/>
                  </a:cubicBezTo>
                  <a:close/>
                  <a:moveTo>
                    <a:pt x="53522" y="291118"/>
                  </a:moveTo>
                  <a:lnTo>
                    <a:pt x="129981" y="291118"/>
                  </a:lnTo>
                  <a:cubicBezTo>
                    <a:pt x="143391" y="291118"/>
                    <a:pt x="155649" y="296050"/>
                    <a:pt x="164647" y="304651"/>
                  </a:cubicBezTo>
                  <a:cubicBezTo>
                    <a:pt x="139426" y="321045"/>
                    <a:pt x="125327" y="340852"/>
                    <a:pt x="125327" y="361951"/>
                  </a:cubicBezTo>
                  <a:cubicBezTo>
                    <a:pt x="125327" y="387446"/>
                    <a:pt x="145912" y="411054"/>
                    <a:pt x="181081" y="430056"/>
                  </a:cubicBezTo>
                  <a:lnTo>
                    <a:pt x="0" y="430056"/>
                  </a:lnTo>
                  <a:lnTo>
                    <a:pt x="0" y="344640"/>
                  </a:lnTo>
                  <a:cubicBezTo>
                    <a:pt x="0" y="315081"/>
                    <a:pt x="23963" y="291118"/>
                    <a:pt x="53522" y="291118"/>
                  </a:cubicBezTo>
                  <a:close/>
                  <a:moveTo>
                    <a:pt x="499610" y="162530"/>
                  </a:moveTo>
                  <a:lnTo>
                    <a:pt x="576069" y="162530"/>
                  </a:lnTo>
                  <a:cubicBezTo>
                    <a:pt x="605628" y="162530"/>
                    <a:pt x="629591" y="186493"/>
                    <a:pt x="629591" y="216052"/>
                  </a:cubicBezTo>
                  <a:lnTo>
                    <a:pt x="629591" y="275340"/>
                  </a:lnTo>
                  <a:cubicBezTo>
                    <a:pt x="580723" y="257250"/>
                    <a:pt x="516742" y="245893"/>
                    <a:pt x="446088" y="245407"/>
                  </a:cubicBezTo>
                  <a:lnTo>
                    <a:pt x="446088" y="216052"/>
                  </a:lnTo>
                  <a:cubicBezTo>
                    <a:pt x="446088" y="186493"/>
                    <a:pt x="470051" y="162530"/>
                    <a:pt x="499610" y="162530"/>
                  </a:cubicBezTo>
                  <a:close/>
                  <a:moveTo>
                    <a:pt x="276566" y="162530"/>
                  </a:moveTo>
                  <a:lnTo>
                    <a:pt x="353025" y="162530"/>
                  </a:lnTo>
                  <a:cubicBezTo>
                    <a:pt x="382584" y="162530"/>
                    <a:pt x="406547" y="186493"/>
                    <a:pt x="406547" y="216052"/>
                  </a:cubicBezTo>
                  <a:lnTo>
                    <a:pt x="406547" y="245407"/>
                  </a:lnTo>
                  <a:cubicBezTo>
                    <a:pt x="335893" y="245893"/>
                    <a:pt x="271912" y="257250"/>
                    <a:pt x="223044" y="275340"/>
                  </a:cubicBezTo>
                  <a:lnTo>
                    <a:pt x="223044" y="216052"/>
                  </a:lnTo>
                  <a:cubicBezTo>
                    <a:pt x="223044" y="186493"/>
                    <a:pt x="247007" y="162530"/>
                    <a:pt x="276566" y="162530"/>
                  </a:cubicBezTo>
                  <a:close/>
                  <a:moveTo>
                    <a:pt x="760882" y="128588"/>
                  </a:moveTo>
                  <a:cubicBezTo>
                    <a:pt x="798525" y="128588"/>
                    <a:pt x="829040" y="159104"/>
                    <a:pt x="829040" y="196746"/>
                  </a:cubicBezTo>
                  <a:cubicBezTo>
                    <a:pt x="829040" y="234389"/>
                    <a:pt x="798525" y="264905"/>
                    <a:pt x="760882" y="264905"/>
                  </a:cubicBezTo>
                  <a:cubicBezTo>
                    <a:pt x="723240" y="264905"/>
                    <a:pt x="692725" y="234389"/>
                    <a:pt x="692725" y="196746"/>
                  </a:cubicBezTo>
                  <a:cubicBezTo>
                    <a:pt x="692725" y="159104"/>
                    <a:pt x="723240" y="128588"/>
                    <a:pt x="760882" y="128588"/>
                  </a:cubicBezTo>
                  <a:close/>
                  <a:moveTo>
                    <a:pt x="91751" y="128588"/>
                  </a:moveTo>
                  <a:cubicBezTo>
                    <a:pt x="129394" y="128588"/>
                    <a:pt x="159909" y="159104"/>
                    <a:pt x="159909" y="196746"/>
                  </a:cubicBezTo>
                  <a:cubicBezTo>
                    <a:pt x="159909" y="234389"/>
                    <a:pt x="129394" y="264905"/>
                    <a:pt x="91751" y="264905"/>
                  </a:cubicBezTo>
                  <a:cubicBezTo>
                    <a:pt x="54109" y="264905"/>
                    <a:pt x="23594" y="234389"/>
                    <a:pt x="23594" y="196746"/>
                  </a:cubicBezTo>
                  <a:cubicBezTo>
                    <a:pt x="23594" y="159104"/>
                    <a:pt x="54109" y="128588"/>
                    <a:pt x="91751" y="128588"/>
                  </a:cubicBezTo>
                  <a:close/>
                  <a:moveTo>
                    <a:pt x="537839" y="0"/>
                  </a:moveTo>
                  <a:cubicBezTo>
                    <a:pt x="575482" y="0"/>
                    <a:pt x="605997" y="30516"/>
                    <a:pt x="605997" y="68158"/>
                  </a:cubicBezTo>
                  <a:cubicBezTo>
                    <a:pt x="605997" y="105801"/>
                    <a:pt x="575482" y="136317"/>
                    <a:pt x="537839" y="136317"/>
                  </a:cubicBezTo>
                  <a:cubicBezTo>
                    <a:pt x="500197" y="136317"/>
                    <a:pt x="469682" y="105801"/>
                    <a:pt x="469682" y="68158"/>
                  </a:cubicBezTo>
                  <a:cubicBezTo>
                    <a:pt x="469682" y="30516"/>
                    <a:pt x="500197" y="0"/>
                    <a:pt x="537839" y="0"/>
                  </a:cubicBezTo>
                  <a:close/>
                  <a:moveTo>
                    <a:pt x="314795" y="0"/>
                  </a:moveTo>
                  <a:cubicBezTo>
                    <a:pt x="352438" y="0"/>
                    <a:pt x="382953" y="30516"/>
                    <a:pt x="382953" y="68158"/>
                  </a:cubicBezTo>
                  <a:cubicBezTo>
                    <a:pt x="382953" y="105801"/>
                    <a:pt x="352438" y="136317"/>
                    <a:pt x="314795" y="136317"/>
                  </a:cubicBezTo>
                  <a:cubicBezTo>
                    <a:pt x="277153" y="136317"/>
                    <a:pt x="246638" y="105801"/>
                    <a:pt x="246638" y="68158"/>
                  </a:cubicBezTo>
                  <a:cubicBezTo>
                    <a:pt x="246638" y="30516"/>
                    <a:pt x="277153" y="0"/>
                    <a:pt x="314795" y="0"/>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830" name="Google Shape;830;p101"/>
            <p:cNvSpPr/>
            <p:nvPr/>
          </p:nvSpPr>
          <p:spPr>
            <a:xfrm>
              <a:off x="9556154" y="1567642"/>
              <a:ext cx="517208" cy="185738"/>
            </a:xfrm>
            <a:prstGeom prst="ellipse">
              <a:avLst/>
            </a:pr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31" name="Google Shape;831;p101"/>
          <p:cNvGrpSpPr/>
          <p:nvPr/>
        </p:nvGrpSpPr>
        <p:grpSpPr>
          <a:xfrm>
            <a:off x="6850817" y="976711"/>
            <a:ext cx="4556877" cy="1273096"/>
            <a:chOff x="784306" y="4079276"/>
            <a:chExt cx="4556877" cy="1273096"/>
          </a:xfrm>
        </p:grpSpPr>
        <p:sp>
          <p:nvSpPr>
            <p:cNvPr id="832" name="Google Shape;832;p101"/>
            <p:cNvSpPr/>
            <p:nvPr/>
          </p:nvSpPr>
          <p:spPr>
            <a:xfrm>
              <a:off x="784306" y="4079276"/>
              <a:ext cx="4556877" cy="1273096"/>
            </a:xfrm>
            <a:prstGeom prst="rect">
              <a:avLst/>
            </a:prstGeom>
            <a:gradFill>
              <a:gsLst>
                <a:gs pos="0">
                  <a:schemeClr val="lt1"/>
                </a:gs>
                <a:gs pos="100000">
                  <a:srgbClr val="F2F2F2"/>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833" name="Google Shape;833;p101"/>
            <p:cNvSpPr/>
            <p:nvPr/>
          </p:nvSpPr>
          <p:spPr>
            <a:xfrm>
              <a:off x="1795185" y="4475589"/>
              <a:ext cx="3392424" cy="569387"/>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1957A3"/>
                </a:buClr>
                <a:buSzPts val="1600"/>
                <a:buFont typeface="Arial"/>
                <a:buNone/>
              </a:pPr>
              <a:r>
                <a:rPr lang="en-US" sz="1600" b="1" i="0" u="none" strike="noStrike" cap="none">
                  <a:solidFill>
                    <a:srgbClr val="1957A3"/>
                  </a:solidFill>
                  <a:latin typeface="Arial"/>
                  <a:ea typeface="Arial"/>
                  <a:cs typeface="Arial"/>
                  <a:sym typeface="Arial"/>
                </a:rPr>
                <a:t>Surgeries and other care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600"/>
                </a:spcBef>
                <a:spcAft>
                  <a:spcPts val="0"/>
                </a:spcAft>
                <a:buClr>
                  <a:srgbClr val="000000"/>
                </a:buClr>
                <a:buSzPts val="1600"/>
                <a:buFont typeface="Arial"/>
                <a:buNone/>
              </a:pPr>
              <a:r>
                <a:rPr lang="en-US" sz="1600" b="0" i="1" u="none" strike="noStrike" cap="none">
                  <a:solidFill>
                    <a:srgbClr val="000000"/>
                  </a:solidFill>
                  <a:latin typeface="Arial"/>
                  <a:ea typeface="Arial"/>
                  <a:cs typeface="Arial"/>
                  <a:sym typeface="Arial"/>
                </a:rPr>
                <a:t>Palliative other types of care</a:t>
              </a:r>
              <a:endParaRPr sz="1400" b="0" i="0" u="none" strike="noStrike" cap="none">
                <a:solidFill>
                  <a:srgbClr val="000000"/>
                </a:solidFill>
                <a:latin typeface="Arial"/>
                <a:ea typeface="Arial"/>
                <a:cs typeface="Arial"/>
                <a:sym typeface="Arial"/>
              </a:endParaRPr>
            </a:p>
          </p:txBody>
        </p:sp>
      </p:grpSp>
      <p:grpSp>
        <p:nvGrpSpPr>
          <p:cNvPr id="834" name="Google Shape;834;p101"/>
          <p:cNvGrpSpPr/>
          <p:nvPr/>
        </p:nvGrpSpPr>
        <p:grpSpPr>
          <a:xfrm>
            <a:off x="800629" y="2963116"/>
            <a:ext cx="4556877" cy="1384995"/>
            <a:chOff x="784306" y="5562314"/>
            <a:chExt cx="4556877" cy="1384995"/>
          </a:xfrm>
        </p:grpSpPr>
        <p:sp>
          <p:nvSpPr>
            <p:cNvPr id="835" name="Google Shape;835;p101"/>
            <p:cNvSpPr/>
            <p:nvPr/>
          </p:nvSpPr>
          <p:spPr>
            <a:xfrm>
              <a:off x="784306" y="5573807"/>
              <a:ext cx="4556877" cy="1202918"/>
            </a:xfrm>
            <a:prstGeom prst="rect">
              <a:avLst/>
            </a:prstGeom>
            <a:gradFill>
              <a:gsLst>
                <a:gs pos="0">
                  <a:schemeClr val="lt1"/>
                </a:gs>
                <a:gs pos="100000">
                  <a:srgbClr val="F2F2F2"/>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836" name="Google Shape;836;p101"/>
            <p:cNvSpPr/>
            <p:nvPr/>
          </p:nvSpPr>
          <p:spPr>
            <a:xfrm>
              <a:off x="1837331" y="5562314"/>
              <a:ext cx="3392424" cy="1384995"/>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1957A3"/>
                </a:buClr>
                <a:buSzPts val="1600"/>
                <a:buFont typeface="Arial"/>
                <a:buNone/>
              </a:pPr>
              <a:r>
                <a:rPr lang="en-US" sz="1600" b="1" i="0" u="none" strike="noStrike" cap="none">
                  <a:solidFill>
                    <a:srgbClr val="1957A3"/>
                  </a:solidFill>
                  <a:latin typeface="Arial"/>
                  <a:ea typeface="Arial"/>
                  <a:cs typeface="Arial"/>
                  <a:sym typeface="Arial"/>
                </a:rPr>
                <a:t>Government systems/reforms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600"/>
                </a:spcBef>
                <a:spcAft>
                  <a:spcPts val="0"/>
                </a:spcAft>
                <a:buClr>
                  <a:srgbClr val="000000"/>
                </a:buClr>
                <a:buSzPts val="1600"/>
                <a:buFont typeface="Arial"/>
                <a:buNone/>
              </a:pPr>
              <a:r>
                <a:rPr lang="en-US" sz="1600" b="0" i="1" u="none" strike="noStrike" cap="none">
                  <a:solidFill>
                    <a:srgbClr val="000000"/>
                  </a:solidFill>
                  <a:latin typeface="Arial"/>
                  <a:ea typeface="Arial"/>
                  <a:cs typeface="Arial"/>
                  <a:sym typeface="Arial"/>
                </a:rPr>
                <a:t>Comparisons of past and present government systems across countries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600"/>
                </a:spcBef>
                <a:spcAft>
                  <a:spcPts val="0"/>
                </a:spcAft>
                <a:buClr>
                  <a:srgbClr val="000000"/>
                </a:buClr>
                <a:buSzPts val="1600"/>
                <a:buFont typeface="Arial"/>
                <a:buNone/>
              </a:pPr>
              <a:r>
                <a:rPr lang="en-US" sz="1600" b="0" i="1" u="none" strike="noStrike" cap="none">
                  <a:solidFill>
                    <a:srgbClr val="000000"/>
                  </a:solidFill>
                  <a:latin typeface="Arial"/>
                  <a:ea typeface="Arial"/>
                  <a:cs typeface="Arial"/>
                  <a:sym typeface="Arial"/>
                </a:rPr>
                <a:t>Sentiment- Positive</a:t>
              </a:r>
              <a:endParaRPr sz="1600" b="0" i="1" u="none" strike="noStrike" cap="none">
                <a:solidFill>
                  <a:srgbClr val="000000"/>
                </a:solidFill>
                <a:latin typeface="Arial"/>
                <a:ea typeface="Arial"/>
                <a:cs typeface="Arial"/>
                <a:sym typeface="Arial"/>
              </a:endParaRPr>
            </a:p>
          </p:txBody>
        </p:sp>
      </p:grpSp>
      <p:grpSp>
        <p:nvGrpSpPr>
          <p:cNvPr id="837" name="Google Shape;837;p101"/>
          <p:cNvGrpSpPr/>
          <p:nvPr/>
        </p:nvGrpSpPr>
        <p:grpSpPr>
          <a:xfrm>
            <a:off x="781379" y="4901315"/>
            <a:ext cx="4556877" cy="1518199"/>
            <a:chOff x="647581" y="4207632"/>
            <a:chExt cx="4556877" cy="1518199"/>
          </a:xfrm>
        </p:grpSpPr>
        <p:sp>
          <p:nvSpPr>
            <p:cNvPr id="838" name="Google Shape;838;p101"/>
            <p:cNvSpPr/>
            <p:nvPr/>
          </p:nvSpPr>
          <p:spPr>
            <a:xfrm>
              <a:off x="647581" y="4207632"/>
              <a:ext cx="4556877" cy="1518199"/>
            </a:xfrm>
            <a:prstGeom prst="rect">
              <a:avLst/>
            </a:prstGeom>
            <a:gradFill>
              <a:gsLst>
                <a:gs pos="0">
                  <a:schemeClr val="lt1"/>
                </a:gs>
                <a:gs pos="100000">
                  <a:srgbClr val="F2F2F2"/>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839" name="Google Shape;839;p101"/>
            <p:cNvSpPr/>
            <p:nvPr/>
          </p:nvSpPr>
          <p:spPr>
            <a:xfrm>
              <a:off x="1698457" y="4421513"/>
              <a:ext cx="3392424" cy="1138773"/>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1957A3"/>
                </a:buClr>
                <a:buSzPts val="1600"/>
                <a:buFont typeface="Arial"/>
                <a:buNone/>
              </a:pPr>
              <a:r>
                <a:rPr lang="en-US" sz="1600" b="1" i="0" u="none" strike="noStrike" cap="none">
                  <a:solidFill>
                    <a:srgbClr val="1957A3"/>
                  </a:solidFill>
                  <a:latin typeface="Arial"/>
                  <a:ea typeface="Arial"/>
                  <a:cs typeface="Arial"/>
                  <a:sym typeface="Arial"/>
                </a:rPr>
                <a:t>Hate/Violence/Perils</a:t>
              </a:r>
              <a:endParaRPr sz="1600" b="1" i="0" u="none" strike="noStrike" cap="none">
                <a:solidFill>
                  <a:srgbClr val="1957A3"/>
                </a:solidFill>
                <a:latin typeface="Arial"/>
                <a:ea typeface="Arial"/>
                <a:cs typeface="Arial"/>
                <a:sym typeface="Arial"/>
              </a:endParaRPr>
            </a:p>
            <a:p>
              <a:pPr marL="0" marR="0" lvl="0" indent="0" algn="l" rtl="0">
                <a:lnSpc>
                  <a:spcPct val="100000"/>
                </a:lnSpc>
                <a:spcBef>
                  <a:spcPts val="600"/>
                </a:spcBef>
                <a:spcAft>
                  <a:spcPts val="0"/>
                </a:spcAft>
                <a:buClr>
                  <a:srgbClr val="000000"/>
                </a:buClr>
                <a:buSzPts val="1600"/>
                <a:buFont typeface="Arial"/>
                <a:buNone/>
              </a:pPr>
              <a:r>
                <a:rPr lang="en-US" sz="1600" b="0" i="1" u="none" strike="noStrike" cap="none">
                  <a:solidFill>
                    <a:srgbClr val="000000"/>
                  </a:solidFill>
                  <a:latin typeface="Arial"/>
                  <a:ea typeface="Arial"/>
                  <a:cs typeface="Arial"/>
                  <a:sym typeface="Arial"/>
                </a:rPr>
                <a:t>Downsides of the systems and comparison to the US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600"/>
                </a:spcBef>
                <a:spcAft>
                  <a:spcPts val="0"/>
                </a:spcAft>
                <a:buClr>
                  <a:srgbClr val="000000"/>
                </a:buClr>
                <a:buSzPts val="1600"/>
                <a:buFont typeface="Arial"/>
                <a:buNone/>
              </a:pPr>
              <a:r>
                <a:rPr lang="en-US" sz="1600" b="0" i="1" u="none" strike="noStrike" cap="none">
                  <a:solidFill>
                    <a:srgbClr val="000000"/>
                  </a:solidFill>
                  <a:latin typeface="Arial"/>
                  <a:ea typeface="Arial"/>
                  <a:cs typeface="Arial"/>
                  <a:sym typeface="Arial"/>
                </a:rPr>
                <a:t>Sentiment- Sad/negative</a:t>
              </a:r>
              <a:endParaRPr sz="1400" b="0" i="0" u="none" strike="noStrike" cap="none">
                <a:solidFill>
                  <a:srgbClr val="000000"/>
                </a:solidFill>
                <a:latin typeface="Arial"/>
                <a:ea typeface="Arial"/>
                <a:cs typeface="Arial"/>
                <a:sym typeface="Arial"/>
              </a:endParaRPr>
            </a:p>
          </p:txBody>
        </p:sp>
      </p:grpSp>
      <p:pic>
        <p:nvPicPr>
          <p:cNvPr id="840" name="Google Shape;840;p101"/>
          <p:cNvPicPr preferRelativeResize="0"/>
          <p:nvPr/>
        </p:nvPicPr>
        <p:blipFill rotWithShape="1">
          <a:blip r:embed="rId3">
            <a:alphaModFix/>
          </a:blip>
          <a:srcRect/>
          <a:stretch/>
        </p:blipFill>
        <p:spPr>
          <a:xfrm>
            <a:off x="5552332" y="2646078"/>
            <a:ext cx="6400800" cy="3902754"/>
          </a:xfrm>
          <a:prstGeom prst="rect">
            <a:avLst/>
          </a:prstGeom>
          <a:noFill/>
          <a:ln>
            <a:noFill/>
          </a:ln>
        </p:spPr>
      </p:pic>
      <p:pic>
        <p:nvPicPr>
          <p:cNvPr id="841" name="Google Shape;841;p101"/>
          <p:cNvPicPr preferRelativeResize="0"/>
          <p:nvPr/>
        </p:nvPicPr>
        <p:blipFill rotWithShape="1">
          <a:blip r:embed="rId4">
            <a:alphaModFix/>
          </a:blip>
          <a:srcRect/>
          <a:stretch/>
        </p:blipFill>
        <p:spPr>
          <a:xfrm>
            <a:off x="960700" y="2884671"/>
            <a:ext cx="586875" cy="563295"/>
          </a:xfrm>
          <a:prstGeom prst="rect">
            <a:avLst/>
          </a:prstGeom>
          <a:noFill/>
          <a:ln>
            <a:noFill/>
          </a:ln>
        </p:spPr>
      </p:pic>
      <p:pic>
        <p:nvPicPr>
          <p:cNvPr id="842" name="Google Shape;842;p101"/>
          <p:cNvPicPr preferRelativeResize="0"/>
          <p:nvPr/>
        </p:nvPicPr>
        <p:blipFill rotWithShape="1">
          <a:blip r:embed="rId5">
            <a:alphaModFix/>
          </a:blip>
          <a:srcRect/>
          <a:stretch/>
        </p:blipFill>
        <p:spPr>
          <a:xfrm>
            <a:off x="910313" y="1142238"/>
            <a:ext cx="687646" cy="656388"/>
          </a:xfrm>
          <a:prstGeom prst="rect">
            <a:avLst/>
          </a:prstGeom>
          <a:noFill/>
          <a:ln>
            <a:noFill/>
          </a:ln>
        </p:spPr>
      </p:pic>
      <p:pic>
        <p:nvPicPr>
          <p:cNvPr id="843" name="Google Shape;843;p101"/>
          <p:cNvPicPr preferRelativeResize="0"/>
          <p:nvPr/>
        </p:nvPicPr>
        <p:blipFill rotWithShape="1">
          <a:blip r:embed="rId6">
            <a:alphaModFix/>
          </a:blip>
          <a:srcRect/>
          <a:stretch/>
        </p:blipFill>
        <p:spPr>
          <a:xfrm>
            <a:off x="7175225" y="1163273"/>
            <a:ext cx="687650" cy="614328"/>
          </a:xfrm>
          <a:prstGeom prst="rect">
            <a:avLst/>
          </a:prstGeom>
          <a:noFill/>
          <a:ln>
            <a:noFill/>
          </a:ln>
        </p:spPr>
      </p:pic>
      <p:pic>
        <p:nvPicPr>
          <p:cNvPr id="844" name="Google Shape;844;p101"/>
          <p:cNvPicPr preferRelativeResize="0"/>
          <p:nvPr/>
        </p:nvPicPr>
        <p:blipFill rotWithShape="1">
          <a:blip r:embed="rId7">
            <a:alphaModFix/>
          </a:blip>
          <a:srcRect/>
          <a:stretch/>
        </p:blipFill>
        <p:spPr>
          <a:xfrm>
            <a:off x="1015050" y="5056850"/>
            <a:ext cx="478175" cy="464950"/>
          </a:xfrm>
          <a:prstGeom prst="rect">
            <a:avLst/>
          </a:prstGeom>
          <a:noFill/>
          <a:ln>
            <a:noFill/>
          </a:ln>
        </p:spPr>
      </p:pic>
    </p:spTree>
  </p:cSld>
  <p:clrMapOvr>
    <a:masterClrMapping/>
  </p:clrMapOvr>
</p:sld>
</file>

<file path=ppt/theme/theme1.xml><?xml version="1.0" encoding="utf-8"?>
<a:theme xmlns:a="http://schemas.openxmlformats.org/drawingml/2006/main" name="C+E Deck">
  <a:themeElements>
    <a:clrScheme name="PST">
      <a:dk1>
        <a:srgbClr val="505050"/>
      </a:dk1>
      <a:lt1>
        <a:srgbClr val="FFFFFF"/>
      </a:lt1>
      <a:dk2>
        <a:srgbClr val="0072C6"/>
      </a:dk2>
      <a:lt2>
        <a:srgbClr val="FFFFFF"/>
      </a:lt2>
      <a:accent1>
        <a:srgbClr val="00B6C3"/>
      </a:accent1>
      <a:accent2>
        <a:srgbClr val="BA141A"/>
      </a:accent2>
      <a:accent3>
        <a:srgbClr val="68217A"/>
      </a:accent3>
      <a:accent4>
        <a:srgbClr val="008272"/>
      </a:accent4>
      <a:accent5>
        <a:srgbClr val="00BCF2"/>
      </a:accent5>
      <a:accent6>
        <a:srgbClr val="00188F"/>
      </a:accent6>
      <a:hlink>
        <a:srgbClr val="0072C6"/>
      </a:hlink>
      <a:folHlink>
        <a:srgbClr val="0072C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3184</Words>
  <Application>Microsoft Office PowerPoint</Application>
  <PresentationFormat>Widescreen</PresentationFormat>
  <Paragraphs>246</Paragraphs>
  <Slides>21</Slides>
  <Notes>21</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21</vt:i4>
      </vt:variant>
    </vt:vector>
  </HeadingPairs>
  <TitlesOfParts>
    <vt:vector size="29" baseType="lpstr">
      <vt:lpstr>Quattrocento Sans</vt:lpstr>
      <vt:lpstr>Lucida Sans</vt:lpstr>
      <vt:lpstr>Times New Roman</vt:lpstr>
      <vt:lpstr>Roboto</vt:lpstr>
      <vt:lpstr>Calibri</vt:lpstr>
      <vt:lpstr>Arial</vt:lpstr>
      <vt:lpstr>C+E Deck</vt:lpstr>
      <vt:lpstr>Office Theme</vt:lpstr>
      <vt:lpstr>Healthcare Across Countries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Healthcare Across Countries</dc:title>
  <cp:lastModifiedBy>HARSHIT  NARANG</cp:lastModifiedBy>
  <cp:revision>1</cp:revision>
  <dcterms:modified xsi:type="dcterms:W3CDTF">2021-10-07T03:17:31Z</dcterms:modified>
</cp:coreProperties>
</file>